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18" r:id="rId5"/>
    <p:sldId id="403" r:id="rId6"/>
    <p:sldId id="394" r:id="rId7"/>
    <p:sldId id="364" r:id="rId8"/>
    <p:sldId id="384" r:id="rId9"/>
    <p:sldId id="328" r:id="rId10"/>
    <p:sldId id="387" r:id="rId11"/>
    <p:sldId id="389" r:id="rId12"/>
    <p:sldId id="345" r:id="rId13"/>
    <p:sldId id="382" r:id="rId14"/>
    <p:sldId id="407" r:id="rId15"/>
    <p:sldId id="331" r:id="rId16"/>
    <p:sldId id="332" r:id="rId17"/>
    <p:sldId id="333" r:id="rId18"/>
    <p:sldId id="334" r:id="rId19"/>
    <p:sldId id="335" r:id="rId20"/>
    <p:sldId id="362" r:id="rId21"/>
    <p:sldId id="361" r:id="rId22"/>
    <p:sldId id="360" r:id="rId23"/>
    <p:sldId id="359" r:id="rId24"/>
    <p:sldId id="358" r:id="rId25"/>
    <p:sldId id="357" r:id="rId26"/>
    <p:sldId id="356" r:id="rId27"/>
    <p:sldId id="366" r:id="rId28"/>
    <p:sldId id="367" r:id="rId29"/>
    <p:sldId id="378" r:id="rId30"/>
    <p:sldId id="379" r:id="rId31"/>
    <p:sldId id="400" r:id="rId32"/>
    <p:sldId id="354" r:id="rId33"/>
    <p:sldId id="338" r:id="rId34"/>
    <p:sldId id="351" r:id="rId35"/>
    <p:sldId id="352" r:id="rId36"/>
    <p:sldId id="39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Chan" initials="AC" lastIdx="1" clrIdx="0">
    <p:extLst>
      <p:ext uri="{19B8F6BF-5375-455C-9EA6-DF929625EA0E}">
        <p15:presenceInfo xmlns:p15="http://schemas.microsoft.com/office/powerpoint/2012/main" userId="S::n01197504@humber.ca::ed05bb6c-3011-44f3-805a-a88efe3047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B3D335"/>
    <a:srgbClr val="DF4661"/>
    <a:srgbClr val="FFFFFF"/>
    <a:srgbClr val="006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7" autoAdjust="0"/>
    <p:restoredTop sz="96327" autoAdjust="0"/>
  </p:normalViewPr>
  <p:slideViewPr>
    <p:cSldViewPr snapToGrid="0" showGuides="1">
      <p:cViewPr varScale="1">
        <p:scale>
          <a:sx n="54" d="100"/>
          <a:sy n="54" d="100"/>
        </p:scale>
        <p:origin x="268" y="4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592599603104857E-2"/>
          <c:y val="4.7295488898170097E-2"/>
          <c:w val="0.90812955276437013"/>
          <c:h val="0.77624238597533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A-4B44-A1BB-C08079FE9B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7A-4B44-A1BB-C08079FE9B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7A-4B44-A1BB-C08079FE9B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7A-4B44-A1BB-C08079FE9B0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Northwest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7A-4B44-A1BB-C08079FE9B0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Southeast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7A-4B44-A1BB-C08079FE9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60000"/>
        <c:axId val="37361536"/>
      </c:barChart>
      <c:catAx>
        <c:axId val="37360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61536"/>
        <c:crosses val="autoZero"/>
        <c:auto val="1"/>
        <c:lblAlgn val="ctr"/>
        <c:lblOffset val="100"/>
        <c:noMultiLvlLbl val="0"/>
      </c:catAx>
      <c:valAx>
        <c:axId val="3736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60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612472903118226E-2"/>
          <c:y val="0.92101223196157089"/>
          <c:w val="0.9810840104737053"/>
          <c:h val="6.326449759817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592599603104857E-2"/>
          <c:y val="4.7295488898170097E-2"/>
          <c:w val="0.90812955276437013"/>
          <c:h val="0.77624238597533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D-42CA-BD28-5463CF0AA4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D-42CA-BD28-5463CF0AA4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2D-42CA-BD28-5463CF0AA4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2D-42CA-BD28-5463CF0AA4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Northwest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2D-42CA-BD28-5463CF0AA4E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Southeast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2D-42CA-BD28-5463CF0AA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60000"/>
        <c:axId val="37361536"/>
      </c:barChart>
      <c:catAx>
        <c:axId val="37360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61536"/>
        <c:crosses val="autoZero"/>
        <c:auto val="1"/>
        <c:lblAlgn val="ctr"/>
        <c:lblOffset val="100"/>
        <c:noMultiLvlLbl val="0"/>
      </c:catAx>
      <c:valAx>
        <c:axId val="3736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60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612472903118226E-2"/>
          <c:y val="0.92101223196157089"/>
          <c:w val="0.9810840104737053"/>
          <c:h val="6.326449759817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592599603104857E-2"/>
          <c:y val="4.7295488898170097E-2"/>
          <c:w val="0.90812955276437013"/>
          <c:h val="0.77624238597533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4-4ECF-AA5A-4784524DB8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4-4ECF-AA5A-4784524DB8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14-4ECF-AA5A-4784524DB8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14-4ECF-AA5A-4784524DB8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Northwest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14-4ECF-AA5A-4784524DB8F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Southeast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14-4ECF-AA5A-4784524DB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60000"/>
        <c:axId val="37361536"/>
      </c:barChart>
      <c:catAx>
        <c:axId val="37360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61536"/>
        <c:crosses val="autoZero"/>
        <c:auto val="1"/>
        <c:lblAlgn val="ctr"/>
        <c:lblOffset val="100"/>
        <c:noMultiLvlLbl val="0"/>
      </c:catAx>
      <c:valAx>
        <c:axId val="3736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60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612472903118226E-2"/>
          <c:y val="0.92101223196157089"/>
          <c:w val="0.9810840104737053"/>
          <c:h val="6.326449759817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D367C8-DE4A-254B-947C-C4A4D3903E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6F3F7-D248-C049-9FB0-031C2B633E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AC646-C0DF-EE47-BF13-41DFDB9804C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27C67-77FA-7049-93D9-E0D2E28B46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0B3BE-49D9-BC4A-87F6-2E367C62B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AE3AC-590C-6648-B4F8-D2F8A911E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0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fld id="{84F3C073-70D0-4EDF-A91C-57F8B70B8666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fld id="{2EEE3341-9AB9-49A9-87BC-2EBD8F6B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6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E3341-9AB9-49A9-87BC-2EBD8F6BD78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E3341-9AB9-49A9-87BC-2EBD8F6BD78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6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E3341-9AB9-49A9-87BC-2EBD8F6BD78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6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E3341-9AB9-49A9-87BC-2EBD8F6BD78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2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0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ain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97D0F6-E4C9-7614-E3CC-340C8B33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946112"/>
            <a:ext cx="9374188" cy="3154680"/>
          </a:xfrm>
          <a:solidFill>
            <a:srgbClr val="FFFFFF">
              <a:alpha val="89804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CA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10A7D-BF0F-316A-1385-F7D5BB721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5" y="3038764"/>
            <a:ext cx="8869680" cy="181571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EDA5F-7733-711D-3934-FFB6A85CD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525" y="4919577"/>
            <a:ext cx="2195640" cy="117652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1"/>
            </a:lvl1pPr>
            <a:lvl2pPr marL="0" indent="0" algn="l">
              <a:spcBef>
                <a:spcPts val="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CA" noProof="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0B07D03-4BD6-E079-C90E-091E6823B7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6792" y="4919577"/>
            <a:ext cx="2194560" cy="11887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4FCC9A-70E0-4D01-F898-64285C5595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6239428"/>
            <a:ext cx="1463040" cy="3558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D3217D-22C6-0646-3184-25B96CF043C8}"/>
              </a:ext>
            </a:extLst>
          </p:cNvPr>
          <p:cNvSpPr/>
          <p:nvPr userDrawn="1"/>
        </p:nvSpPr>
        <p:spPr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128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6989-7FDC-6B00-F6C7-2488B1AE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1" y="1704324"/>
            <a:ext cx="5441954" cy="3144552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D99CFC-F6E5-9860-2A9E-611BDFE1F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2355" y="571500"/>
            <a:ext cx="5532120" cy="54102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0C303-89BB-92F6-3561-17362CC664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2D4A96A-477F-1548-A899-DB257D6DD203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613A9-C237-E05D-75D2-A01562AAA7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78BC5-7522-C417-B4DF-E699A8C252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517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9D02-A28E-EF11-C999-32BD6A18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3DC8F6-3717-D389-59F0-DB633713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6418-0E22-3042-8902-89167D9D67F5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9EFEE-D71C-7E7D-61A3-2D59E0DC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2B330-DEA1-3672-9E69-06773808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819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D271-016F-A84E-A225-BDF5A03C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72060"/>
            <a:ext cx="11156400" cy="71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Media Placeholder 14">
            <a:extLst>
              <a:ext uri="{FF2B5EF4-FFF2-40B4-BE49-F238E27FC236}">
                <a16:creationId xmlns:a16="http://schemas.microsoft.com/office/drawing/2014/main" id="{4C86D821-EAAD-C048-A820-6178F8B843F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17525" y="1443790"/>
            <a:ext cx="11156400" cy="4587124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E51D5-0787-DDA8-42B3-7E8D1E4226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7B268F-FF87-954E-9134-8C59B0DB9DEF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E717B-4D96-AFDF-84EB-9862DA6359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43C0-B759-08FE-0484-968F2267C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029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6989-7FDC-6B00-F6C7-2488B1AE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4" y="1796903"/>
            <a:ext cx="11156951" cy="1499744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3FC6-7926-F754-D82D-5B76BBC9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5" y="3260393"/>
            <a:ext cx="11156950" cy="1500187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B41A-12DD-EADC-915C-CC388EC2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E172-E5F3-F14B-9F96-9B805C6228B9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6EC76-310B-753C-CEDB-7D235AD9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E8126-D94B-76B0-D040-EFE76DF7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0453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6989-7FDC-6B00-F6C7-2488B1AE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4" y="1796903"/>
            <a:ext cx="11156951" cy="1499744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3FC6-7926-F754-D82D-5B76BBC9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5" y="3260393"/>
            <a:ext cx="11156950" cy="1500187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23D36-BAA3-2767-9C09-864D56E280BC}"/>
              </a:ext>
            </a:extLst>
          </p:cNvPr>
          <p:cNvSpPr/>
          <p:nvPr userDrawn="1"/>
        </p:nvSpPr>
        <p:spPr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1518-3EDA-3407-7D9D-24770F2C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AF0C-385E-704F-999B-50A78A85E3DF}" type="datetime1">
              <a:rPr lang="en-CA" smtClean="0"/>
              <a:t>2024-06-03</a:t>
            </a:fld>
            <a:r>
              <a:rPr lang="en-US"/>
              <a:t>. </a:t>
            </a:r>
            <a:r>
              <a:rPr lang="en-US" dirty="0"/>
              <a:t>Toronto, Canada.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7856E1-F2D0-8999-3110-ED68ADBD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A0EE2B-9C00-071D-82E3-3D8DA82F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7591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Gre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6989-7FDC-6B00-F6C7-2488B1AE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4" y="1796903"/>
            <a:ext cx="11156951" cy="1499744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3FC6-7926-F754-D82D-5B76BBC9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5" y="3260393"/>
            <a:ext cx="11156950" cy="1500187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23D36-BAA3-2767-9C09-864D56E280BC}"/>
              </a:ext>
            </a:extLst>
          </p:cNvPr>
          <p:cNvSpPr/>
          <p:nvPr userDrawn="1"/>
        </p:nvSpPr>
        <p:spPr bwMode="gray"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EE668-BB99-C655-B4E4-D777B632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891FE9-2934-6E4D-83B1-03397624F409}" type="datetime1">
              <a:rPr lang="en-CA" smtClean="0"/>
              <a:t>2024-06-03</a:t>
            </a:fld>
            <a:r>
              <a:rPr lang="en-US"/>
              <a:t>. </a:t>
            </a:r>
            <a:r>
              <a:rPr lang="en-US" dirty="0"/>
              <a:t>Toronto, Canada.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E5E4DF-B8A9-3771-CEE6-1E25B7B7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BMSB 2024: Broadband Multimedia Systems and Broadcasting.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51296E-CC67-D9A7-64B8-AB74149B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8314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2F1A22-F286-7E15-1F2D-B40268C7CE1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56989-7FDC-6B00-F6C7-2488B1AE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4" y="1796903"/>
            <a:ext cx="11156951" cy="1499744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3FC6-7926-F754-D82D-5B76BBC9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5" y="3260393"/>
            <a:ext cx="11156950" cy="1500187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23D36-BAA3-2767-9C09-864D56E280BC}"/>
              </a:ext>
            </a:extLst>
          </p:cNvPr>
          <p:cNvSpPr/>
          <p:nvPr userDrawn="1"/>
        </p:nvSpPr>
        <p:spPr bwMode="gray"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9412B-A476-50DF-61CC-33023804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822C23-92E0-C947-B2E0-38FAB2195EEF}" type="datetime1">
              <a:rPr lang="en-CA" smtClean="0"/>
              <a:t>2024-06-03</a:t>
            </a:fld>
            <a:r>
              <a:rPr lang="en-US"/>
              <a:t>. </a:t>
            </a:r>
            <a:r>
              <a:rPr lang="en-US" dirty="0"/>
              <a:t>Toronto, Canada.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EB66C2-7184-5FF8-CCFE-46989174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BMSB 2024: Broadband Multimedia Systems and Broadcasting.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864A09-2996-80A1-F0C7-51F94AD3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1672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2F1A22-F286-7E15-1F2D-B40268C7CE1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56989-7FDC-6B00-F6C7-2488B1AE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4" y="1796903"/>
            <a:ext cx="11156951" cy="1499744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3FC6-7926-F754-D82D-5B76BBC9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5" y="3260393"/>
            <a:ext cx="11156950" cy="1500187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23D36-BAA3-2767-9C09-864D56E280BC}"/>
              </a:ext>
            </a:extLst>
          </p:cNvPr>
          <p:cNvSpPr/>
          <p:nvPr userDrawn="1"/>
        </p:nvSpPr>
        <p:spPr bwMode="gray"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94F8E-AFEA-E219-5A1C-0E4A177F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3762D-A420-114B-9251-800D920127E2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683E3D-E276-6A2D-E8D3-B87F71AB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FA5BC-9A5E-195B-423F-6C7A8A2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8768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 ad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7AE84D8-847A-56D3-93D2-B280E77034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572558 w 12192000"/>
              <a:gd name="connsiteY1" fmla="*/ 0 h 6858000"/>
              <a:gd name="connsiteX2" fmla="*/ 10572558 w 12192000"/>
              <a:gd name="connsiteY2" fmla="*/ 283248 h 6858000"/>
              <a:gd name="connsiteX3" fmla="*/ 12192000 w 12192000"/>
              <a:gd name="connsiteY3" fmla="*/ 28324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5710793 h 6858000"/>
              <a:gd name="connsiteX7" fmla="*/ 5088103 w 12192000"/>
              <a:gd name="connsiteY7" fmla="*/ 5710793 h 6858000"/>
              <a:gd name="connsiteX8" fmla="*/ 5088103 w 12192000"/>
              <a:gd name="connsiteY8" fmla="*/ 1714500 h 6858000"/>
              <a:gd name="connsiteX9" fmla="*/ 0 w 12192000"/>
              <a:gd name="connsiteY9" fmla="*/ 1714500 h 6858000"/>
              <a:gd name="connsiteX0" fmla="*/ 0 w 12192000"/>
              <a:gd name="connsiteY0" fmla="*/ 0 h 6858000"/>
              <a:gd name="connsiteX1" fmla="*/ 10572558 w 12192000"/>
              <a:gd name="connsiteY1" fmla="*/ 0 h 6858000"/>
              <a:gd name="connsiteX2" fmla="*/ 10572558 w 12192000"/>
              <a:gd name="connsiteY2" fmla="*/ 283248 h 6858000"/>
              <a:gd name="connsiteX3" fmla="*/ 12192000 w 12192000"/>
              <a:gd name="connsiteY3" fmla="*/ 28324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5710793 h 6858000"/>
              <a:gd name="connsiteX7" fmla="*/ 5088103 w 12192000"/>
              <a:gd name="connsiteY7" fmla="*/ 5710793 h 6858000"/>
              <a:gd name="connsiteX8" fmla="*/ 0 w 12192000"/>
              <a:gd name="connsiteY8" fmla="*/ 1714500 h 6858000"/>
              <a:gd name="connsiteX9" fmla="*/ 0 w 12192000"/>
              <a:gd name="connsiteY9" fmla="*/ 0 h 6858000"/>
              <a:gd name="connsiteX0" fmla="*/ 0 w 12192000"/>
              <a:gd name="connsiteY0" fmla="*/ 0 h 6858000"/>
              <a:gd name="connsiteX1" fmla="*/ 10572558 w 12192000"/>
              <a:gd name="connsiteY1" fmla="*/ 0 h 6858000"/>
              <a:gd name="connsiteX2" fmla="*/ 10572558 w 12192000"/>
              <a:gd name="connsiteY2" fmla="*/ 283248 h 6858000"/>
              <a:gd name="connsiteX3" fmla="*/ 12192000 w 12192000"/>
              <a:gd name="connsiteY3" fmla="*/ 28324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5710793 h 6858000"/>
              <a:gd name="connsiteX7" fmla="*/ 0 w 12192000"/>
              <a:gd name="connsiteY7" fmla="*/ 1714500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10572558 w 12192000"/>
              <a:gd name="connsiteY1" fmla="*/ 0 h 6858000"/>
              <a:gd name="connsiteX2" fmla="*/ 10572558 w 12192000"/>
              <a:gd name="connsiteY2" fmla="*/ 283248 h 6858000"/>
              <a:gd name="connsiteX3" fmla="*/ 12192000 w 12192000"/>
              <a:gd name="connsiteY3" fmla="*/ 28324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17145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0572558 w 12192000"/>
              <a:gd name="connsiteY1" fmla="*/ 0 h 6858000"/>
              <a:gd name="connsiteX2" fmla="*/ 10572558 w 12192000"/>
              <a:gd name="connsiteY2" fmla="*/ 283248 h 6858000"/>
              <a:gd name="connsiteX3" fmla="*/ 12192000 w 12192000"/>
              <a:gd name="connsiteY3" fmla="*/ 28324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572558" y="0"/>
                </a:lnTo>
                <a:lnTo>
                  <a:pt x="10572558" y="283248"/>
                </a:lnTo>
                <a:lnTo>
                  <a:pt x="12192000" y="28324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CA" dirty="0"/>
              <a:t>Click on the outer edge of this box and go to Insert&gt;Pictures to add 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97D0F6-E4C9-7614-E3CC-340C8B3345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49778" y="1976582"/>
            <a:ext cx="6492443" cy="3380509"/>
          </a:xfrm>
          <a:solidFill>
            <a:srgbClr val="FFFFFF">
              <a:alpha val="89804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CA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10A7D-BF0F-316A-1385-F7D5BB721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5564" y="2286000"/>
            <a:ext cx="6511636" cy="2761673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0BC75EF2-5C56-724C-E642-AB595CBB73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3040" y="832426"/>
            <a:ext cx="1645920" cy="164592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35C156-5646-46C1-D5D2-BAF92F503CF4}"/>
              </a:ext>
            </a:extLst>
          </p:cNvPr>
          <p:cNvSpPr/>
          <p:nvPr userDrawn="1"/>
        </p:nvSpPr>
        <p:spPr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D7570-F918-0320-0448-BC728F9D28B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9B10514B-4E6B-8641-98CC-591098DFFF9D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835B6-EA56-0754-927E-0E30B5F6CFB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35058-483E-F882-FC0A-3C408496190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3962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6989-7FDC-6B00-F6C7-2488B1AE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3" y="1796903"/>
            <a:ext cx="4572000" cy="1499744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3FC6-7926-F754-D82D-5B76BBC9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4" y="3260393"/>
            <a:ext cx="4572000" cy="1500187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85634C0-486A-D941-6291-D4B93F70F9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3813" y="0"/>
            <a:ext cx="7088187" cy="6858000"/>
          </a:xfrm>
          <a:custGeom>
            <a:avLst/>
            <a:gdLst>
              <a:gd name="connsiteX0" fmla="*/ 0 w 7088187"/>
              <a:gd name="connsiteY0" fmla="*/ 0 h 6858000"/>
              <a:gd name="connsiteX1" fmla="*/ 5468745 w 7088187"/>
              <a:gd name="connsiteY1" fmla="*/ 0 h 6858000"/>
              <a:gd name="connsiteX2" fmla="*/ 5468745 w 7088187"/>
              <a:gd name="connsiteY2" fmla="*/ 283248 h 6858000"/>
              <a:gd name="connsiteX3" fmla="*/ 7088187 w 7088187"/>
              <a:gd name="connsiteY3" fmla="*/ 283248 h 6858000"/>
              <a:gd name="connsiteX4" fmla="*/ 7088187 w 7088187"/>
              <a:gd name="connsiteY4" fmla="*/ 6858000 h 6858000"/>
              <a:gd name="connsiteX5" fmla="*/ 0 w 708818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8187" h="6858000">
                <a:moveTo>
                  <a:pt x="0" y="0"/>
                </a:moveTo>
                <a:lnTo>
                  <a:pt x="5468745" y="0"/>
                </a:lnTo>
                <a:lnTo>
                  <a:pt x="5468745" y="283248"/>
                </a:lnTo>
                <a:lnTo>
                  <a:pt x="7088187" y="283248"/>
                </a:lnTo>
                <a:lnTo>
                  <a:pt x="70881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A1B4D-B2B9-FBE7-56C1-242FA9A0C4B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1E0C0BA-6FAA-CB45-8939-43A50A105F23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81478-63BC-A10C-9422-1878D9B393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0" y="6356350"/>
            <a:ext cx="4476558" cy="365125"/>
          </a:xfrm>
        </p:spPr>
        <p:txBody>
          <a:bodyPr/>
          <a:lstStyle/>
          <a:p>
            <a:r>
              <a:rPr lang="en-US" dirty="0"/>
              <a:t>IEEE BMSB 2024: Broadband Multimedia Systems and Broadcasting.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BED6B-B0D4-6966-01C2-D664A5A944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58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 Acknowledgem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43664D00-0823-EC47-A364-CB0059C4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72061"/>
            <a:ext cx="4488229" cy="125123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EE5598E-5DD0-CB43-8D61-1ACEE8ED27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7525" y="1817077"/>
            <a:ext cx="4455528" cy="4132538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40CEA6-73D8-3846-B43B-78B0B65DD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619" r="15619"/>
          <a:stretch/>
        </p:blipFill>
        <p:spPr>
          <a:xfrm>
            <a:off x="5116010" y="0"/>
            <a:ext cx="707599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902ECC8-4B66-4C47-A729-5DDD6CBB0FEA}"/>
              </a:ext>
            </a:extLst>
          </p:cNvPr>
          <p:cNvSpPr/>
          <p:nvPr userDrawn="1"/>
        </p:nvSpPr>
        <p:spPr>
          <a:xfrm>
            <a:off x="10572558" y="0"/>
            <a:ext cx="1619442" cy="283248"/>
          </a:xfrm>
          <a:prstGeom prst="rect">
            <a:avLst/>
          </a:prstGeom>
          <a:solidFill>
            <a:srgbClr val="B3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5936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6989-7FDC-6B00-F6C7-2488B1AE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4" y="267921"/>
            <a:ext cx="11156951" cy="1499744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3FC6-7926-F754-D82D-5B76BBC9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4" y="2728765"/>
            <a:ext cx="11156951" cy="1500187"/>
          </a:xfrm>
        </p:spPr>
        <p:txBody>
          <a:bodyPr/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2F48D-028F-9946-E7AE-7D5E6369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ABE7-B36B-C24B-8EDE-EB4E53540F6B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8B789-14FE-93C9-EB89-583560DF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1A496-E7BC-877C-F6A6-E403EC30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1748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B187-559E-97C3-7161-E89BD5DF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348C9-AF40-F0C8-6C8F-DE2EF34C1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524" y="1590772"/>
            <a:ext cx="5532120" cy="4390927"/>
          </a:xfrm>
        </p:spPr>
        <p:txBody>
          <a:bodyPr/>
          <a:lstStyle>
            <a:lvl1pPr marL="341313" indent="-341313">
              <a:buFont typeface="+mj-lt"/>
              <a:buNone/>
              <a:defRPr sz="240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162D9-A44D-07BB-9241-67B92235B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3136" y="1590772"/>
            <a:ext cx="5531340" cy="4390927"/>
          </a:xfrm>
        </p:spPr>
        <p:txBody>
          <a:bodyPr/>
          <a:lstStyle>
            <a:lvl1pPr marL="341313" indent="-341313">
              <a:buFont typeface="+mj-lt"/>
              <a:buNone/>
              <a:defRPr sz="240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51840-5705-7962-CFB6-79812933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61B2-32DF-9D4A-91A7-014DE6DC69ED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DF384-B192-D711-238B-029F25AD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D78914-C727-0960-F628-CD2F9ABF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907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A27E65D-A5F2-DE0C-1FB5-BF9475B3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72061"/>
            <a:ext cx="5532120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5E1E6E-DBC8-A8F8-51AB-71FB5847A9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7522" y="1590772"/>
            <a:ext cx="5532120" cy="4390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DF9EC57-DA3F-A9A1-52CB-0E766A019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113" y="571500"/>
            <a:ext cx="5957887" cy="54102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36225-6C62-12B0-1398-D713B956755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4926723-9205-C54D-BB2F-C15A802C0632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59631-1AF5-0485-5798-3C7EBB37D3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767DC-59CC-BEC5-FE19-7E7E2AAF65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657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A27E65D-A5F2-DE0C-1FB5-BF9475B3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72061"/>
            <a:ext cx="4572000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5E1E6E-DBC8-A8F8-51AB-71FB5847A9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7525" y="1590772"/>
            <a:ext cx="4572000" cy="4390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05262B8-B8DB-F422-587B-BC3B5ECFD0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03813" y="0"/>
            <a:ext cx="7088187" cy="6858000"/>
          </a:xfrm>
          <a:custGeom>
            <a:avLst/>
            <a:gdLst>
              <a:gd name="connsiteX0" fmla="*/ 0 w 7088187"/>
              <a:gd name="connsiteY0" fmla="*/ 0 h 6858000"/>
              <a:gd name="connsiteX1" fmla="*/ 5468745 w 7088187"/>
              <a:gd name="connsiteY1" fmla="*/ 0 h 6858000"/>
              <a:gd name="connsiteX2" fmla="*/ 5468745 w 7088187"/>
              <a:gd name="connsiteY2" fmla="*/ 283248 h 6858000"/>
              <a:gd name="connsiteX3" fmla="*/ 7088187 w 7088187"/>
              <a:gd name="connsiteY3" fmla="*/ 283248 h 6858000"/>
              <a:gd name="connsiteX4" fmla="*/ 7088187 w 7088187"/>
              <a:gd name="connsiteY4" fmla="*/ 6858000 h 6858000"/>
              <a:gd name="connsiteX5" fmla="*/ 0 w 708818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8187" h="6858000">
                <a:moveTo>
                  <a:pt x="0" y="0"/>
                </a:moveTo>
                <a:lnTo>
                  <a:pt x="5468745" y="0"/>
                </a:lnTo>
                <a:lnTo>
                  <a:pt x="5468745" y="283248"/>
                </a:lnTo>
                <a:lnTo>
                  <a:pt x="7088187" y="283248"/>
                </a:lnTo>
                <a:lnTo>
                  <a:pt x="70881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0C082-4F95-701D-F5AC-88FBAD09DCB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F4359E9-AE66-384A-B0A9-F8A28683734B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05E5E-8D94-DE3C-72FF-042A866AF7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950A8-729E-1A9F-DD26-4C34A94C864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61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shor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A27E65D-A5F2-DE0C-1FB5-BF9475B3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72061"/>
            <a:ext cx="11156950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5E1E6E-DBC8-A8F8-51AB-71FB5847A9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7525" y="1590772"/>
            <a:ext cx="2807566" cy="4390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00E1B1-F1D2-6495-15AC-1D3892F7D0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13760" y="1714500"/>
            <a:ext cx="8778240" cy="42672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C0A597-3845-9F5B-7F56-20301C8B63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9183" y="6185213"/>
            <a:ext cx="3059490" cy="3636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/>
            </a:lvl1pPr>
            <a:lvl2pPr marL="2333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59AEC1-37B8-AB4C-AA6B-0411F6B60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1270" y="6185213"/>
            <a:ext cx="4498835" cy="363600"/>
          </a:xfrm>
        </p:spPr>
        <p:txBody>
          <a:bodyPr anchor="ctr"/>
          <a:lstStyle>
            <a:lvl1pPr marL="0" indent="0" algn="r"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Header if applicable—delete if not required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C238451-797D-9144-8BAA-5A2D9C98C4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57995" y="6185213"/>
            <a:ext cx="516480" cy="363600"/>
          </a:xfrm>
        </p:spPr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5729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31DCC-EEC8-9AD5-D863-9602ED5F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6CAE38-D64E-0D94-FB19-257302888B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1714500"/>
            <a:ext cx="5349875" cy="39319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62E0995-7380-E22B-6A1E-C30528179F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113" y="1714500"/>
            <a:ext cx="5349875" cy="39319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CECE7-E33D-CEEB-687A-D397D330120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AADE2C7-F1A6-494F-8BDC-3886420C2F8F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FD38E-ABF9-9172-6590-F017B1251C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0FAB3-C4AD-9BEC-5E22-8EFC5C4C6A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1577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31DCC-EEC8-9AD5-D863-9602ED5F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6CAE38-D64E-0D94-FB19-257302888B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1" y="1714500"/>
            <a:ext cx="3474720" cy="39319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62E0995-7380-E22B-6A1E-C30528179F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8640" y="1714500"/>
            <a:ext cx="3474720" cy="39319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43E47EB-8396-A6F3-C653-0A840C8EC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7680" y="1714500"/>
            <a:ext cx="3474720" cy="39319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5A6E5-E44B-BF51-9584-77363962F4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58ECBE-178D-2B43-9C3B-DE59B3038AC3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D6092-1B07-D9A4-405F-15EC0464A3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72783-3991-756F-4946-5F42002D58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9847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211C88-423B-30F9-7BAC-0BE9FFF7FE75}"/>
              </a:ext>
            </a:extLst>
          </p:cNvPr>
          <p:cNvSpPr/>
          <p:nvPr userDrawn="1"/>
        </p:nvSpPr>
        <p:spPr>
          <a:xfrm>
            <a:off x="-29556" y="1714500"/>
            <a:ext cx="2560320" cy="426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40A661B-A468-786A-6D9D-5DB6C6B8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5C8E3D-A7A3-17C5-C36F-A56C169EA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5" y="1834573"/>
            <a:ext cx="2013239" cy="3975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7FBC3D9-93A9-F0CF-6C5D-641326D676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25750" y="1714500"/>
            <a:ext cx="4249738" cy="30175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C97A16-46DC-84F1-8633-C39DFD5A749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725016" y="4824071"/>
            <a:ext cx="4434840" cy="365760"/>
          </a:xfrm>
        </p:spPr>
        <p:txBody>
          <a:bodyPr anchor="t"/>
          <a:lstStyle>
            <a:lvl1pPr marL="0" indent="0">
              <a:lnSpc>
                <a:spcPct val="85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B78EC4C-1821-5432-AABC-C8747BA0D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5016" y="5277889"/>
            <a:ext cx="4434840" cy="70381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C7B945B-7F1F-672F-2CC5-9E9E6BCCEA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2662" y="1714500"/>
            <a:ext cx="4249738" cy="30175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EC26234-2138-4467-C451-ADDE347AF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39635" y="4824071"/>
            <a:ext cx="4434840" cy="365760"/>
          </a:xfrm>
        </p:spPr>
        <p:txBody>
          <a:bodyPr anchor="t"/>
          <a:lstStyle>
            <a:lvl1pPr marL="0" indent="0">
              <a:lnSpc>
                <a:spcPct val="85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DD8400F-8D92-2638-860F-5C55FB792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39635" y="5277889"/>
            <a:ext cx="4434840" cy="70381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860087-723D-CE83-F18D-7D2F504132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706CF-C046-9246-9A84-76E8056D8BD9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C769A-B897-394C-E479-BCBD67708F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46093-CC52-D875-A0B2-B1CD6C422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0978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images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211C88-423B-30F9-7BAC-0BE9FFF7FE75}"/>
              </a:ext>
            </a:extLst>
          </p:cNvPr>
          <p:cNvSpPr/>
          <p:nvPr userDrawn="1"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40A661B-A468-786A-6D9D-5DB6C6B8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4" y="472061"/>
            <a:ext cx="3566160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76C1643-BD7C-060C-A504-474F0D00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7525" y="2049780"/>
            <a:ext cx="356616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590296D-45AA-0E77-A098-C4864DD89A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7680" y="571500"/>
            <a:ext cx="3474720" cy="25603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7FBC3D9-93A9-F0CF-6C5D-641326D676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9750" y="571500"/>
            <a:ext cx="3474720" cy="25603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7D491DB1-741D-1B19-3C6A-147DCF202A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9750" y="3421380"/>
            <a:ext cx="3474720" cy="25603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FB5A1C86-B527-72AE-3354-C983E4DA1A1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7680" y="3421380"/>
            <a:ext cx="3474720" cy="25603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78270B-17E2-88EF-A340-612EB801240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990B3F-1C2E-4E41-8EAB-2E55D9BFA9A9}" type="datetime1">
              <a:rPr lang="en-CA" smtClean="0"/>
              <a:t>2024-06-03</a:t>
            </a:fld>
            <a:r>
              <a:rPr lang="en-US"/>
              <a:t>. </a:t>
            </a:r>
            <a:r>
              <a:rPr lang="en-US" dirty="0"/>
              <a:t>Toronto, Canada.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4018D-D90F-D341-35EE-611AF5D4B4B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36799-FD20-60BF-9F30-73B0B48B7E7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4409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imag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211C88-423B-30F9-7BAC-0BE9FFF7FE75}"/>
              </a:ext>
            </a:extLst>
          </p:cNvPr>
          <p:cNvSpPr/>
          <p:nvPr userDrawn="1"/>
        </p:nvSpPr>
        <p:spPr>
          <a:xfrm>
            <a:off x="8077200" y="0"/>
            <a:ext cx="41148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40A661B-A468-786A-6D9D-5DB6C6B8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314" y="472061"/>
            <a:ext cx="3566160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76C1643-BD7C-060C-A504-474F0D00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08315" y="2049780"/>
            <a:ext cx="356616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590296D-45AA-0E77-A098-C4864DD89A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" y="571500"/>
            <a:ext cx="3474720" cy="25603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7FBC3D9-93A9-F0CF-6C5D-641326D676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9750" y="571500"/>
            <a:ext cx="3474720" cy="25603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FB5A1C86-B527-72AE-3354-C983E4DA1A1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" y="3421380"/>
            <a:ext cx="3474720" cy="25603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7D491DB1-741D-1B19-3C6A-147DCF202A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9750" y="3421380"/>
            <a:ext cx="3474720" cy="256032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D924C3-BA42-8482-38FA-A7B18C9A8069}"/>
              </a:ext>
            </a:extLst>
          </p:cNvPr>
          <p:cNvSpPr/>
          <p:nvPr userDrawn="1"/>
        </p:nvSpPr>
        <p:spPr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BB4BD-07AD-C1ED-79DA-A0CC1E217CA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02CC328-1C5C-A147-AF91-960BB3C1B200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AC6F6-D866-FF43-8E58-C29BFC0964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8892C-5F2F-41A8-3319-D43AFD6F915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937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A27E65D-A5F2-DE0C-1FB5-BF9475B3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5E1E6E-DBC8-A8F8-51AB-71FB5847A9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7525" y="1590772"/>
            <a:ext cx="11156950" cy="43909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A7B3A-BF8B-BFD1-24C2-9078EDA2022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BA5AD0-1647-9345-A86F-236F4CD00B31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4BF39-A383-A08F-11D8-7E97A27152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97538-1F79-F66B-AC6A-DDD0731FC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7610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yse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9D02-A28E-EF11-C999-32BD6A18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B1A58DB-7E8C-0F1F-EFDD-07B62BF45D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3900" y="1714500"/>
            <a:ext cx="3200400" cy="320040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C3B1749-3738-4ADC-23FA-9634EE0E7B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024580"/>
            <a:ext cx="3429000" cy="36576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BB6E8B3-9F18-F54C-C115-A23A88F1B5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57090"/>
            <a:ext cx="3429000" cy="62461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08DBCEC-8013-EBC1-3832-C08BAB293F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5788" y="1874982"/>
            <a:ext cx="3298103" cy="3084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A24B6FB0-65F7-1EDC-A8E2-567DD18CE0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27309" y="1714499"/>
            <a:ext cx="2055091" cy="2055091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9934E53B-2EC2-A60D-F309-ACF85C41F87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50909" y="3704936"/>
            <a:ext cx="2055091" cy="2055091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30334-B642-7C96-F423-52D5C599EAD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D8D5FE3-6D8C-9841-9D6F-37B9531E641E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74B6B-7D0B-B442-E54F-46DC275D143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F9016-941C-A11B-196B-835A7A89DDB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2937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9D02-A28E-EF11-C999-32BD6A18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AD2DA4-4010-6224-AB59-5DD5834C5D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52600" y="1714500"/>
            <a:ext cx="3200400" cy="320040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CA1D66-4957-940A-59A4-5A9CD67621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024580"/>
            <a:ext cx="5486400" cy="36576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EA7236D-8D3F-FECB-5FDD-4EB10ECCED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57090"/>
            <a:ext cx="5486400" cy="62461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F2F6CD5-8A5E-7A4D-2A00-28F36A24F2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00" y="1714500"/>
            <a:ext cx="3200400" cy="320040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E868F0C-67F6-E52F-CAF6-34B62AC652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024580"/>
            <a:ext cx="5486400" cy="36576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CC2DF3E-865A-1A41-D699-18A0842E12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5357090"/>
            <a:ext cx="5486400" cy="62461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583EB-FE77-338F-358C-777868B5409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CBB853E-E9EC-0B44-9082-7C55937E6B98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22338-DB13-5EB5-0B86-B1B5EFF5D72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3A9EA-98D8-54E0-FBA5-406B282E26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9310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9D02-A28E-EF11-C999-32BD6A18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AD2DA4-4010-6224-AB59-5DD5834C5D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1100" y="1714500"/>
            <a:ext cx="2514600" cy="251460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CA1D66-4957-940A-59A4-5A9CD67621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322617"/>
            <a:ext cx="3657600" cy="36576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EA7236D-8D3F-FECB-5FDD-4EB10ECCED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655126"/>
            <a:ext cx="3657600" cy="13265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F2F6CD5-8A5E-7A4D-2A00-28F36A24F2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38700" y="1714500"/>
            <a:ext cx="2514600" cy="251460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E868F0C-67F6-E52F-CAF6-34B62AC652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7200" y="4322617"/>
            <a:ext cx="3657600" cy="36576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CC2DF3E-865A-1A41-D699-18A0842E12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7200" y="4655126"/>
            <a:ext cx="3657600" cy="13265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8579E47-540B-1710-9326-5E2DBA8BB9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96300" y="1714500"/>
            <a:ext cx="2514600" cy="251460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F42E7DB-B8DB-BA76-5644-C2D697008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4800" y="4322617"/>
            <a:ext cx="3657600" cy="36576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AB56D66-6542-89F8-CD9C-B3ED580B2C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24800" y="4655126"/>
            <a:ext cx="3657600" cy="13265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DF522-B5E3-72F7-307E-1DFB5CF7CC2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63E6F50-46B4-FF46-8078-13E02198D0D4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46C84-8113-3C99-2B2E-C95A2473276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94E30-506F-DB63-E61B-EA024D99264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8819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9D02-A28E-EF11-C999-32BD6A18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AD2DA4-4010-6224-AB59-5DD5834C5D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1255" y="1714500"/>
            <a:ext cx="2286000" cy="228600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CA1D66-4957-940A-59A4-5A9CD67621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128653"/>
            <a:ext cx="2743200" cy="36576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EA7236D-8D3F-FECB-5FDD-4EB10ECCED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461162"/>
            <a:ext cx="2743200" cy="15205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1D44F3AE-6382-4C68-05F6-08FD31DFF4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4455" y="1714500"/>
            <a:ext cx="2286000" cy="228600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01604E0-D0EC-8DE2-5460-6BBBD68C52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4128653"/>
            <a:ext cx="2743200" cy="36576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453FB0-A626-AED8-066B-76432A1CE5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4461162"/>
            <a:ext cx="2743200" cy="15205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7307306F-847C-19E8-5328-0B434730508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7655" y="1714500"/>
            <a:ext cx="2286000" cy="228600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B5C51CC-F082-88BB-B626-DEC3B0B641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4128653"/>
            <a:ext cx="2743200" cy="36576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3E1FDBA-BEE2-599D-C636-8FC54BF45E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4461162"/>
            <a:ext cx="2743200" cy="15205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A24B6FB0-65F7-1EDC-A8E2-567DD18CE0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30855" y="1714500"/>
            <a:ext cx="2286000" cy="228600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553A20D-CF98-BDC4-7D5D-DC7BEDA9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9200" y="4128653"/>
            <a:ext cx="2743200" cy="36576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92DFB690-CA0F-3500-5E58-559E1F378D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9200" y="4461162"/>
            <a:ext cx="2743200" cy="15205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3A6BA-C38D-94BB-C480-130CD090E5A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5327C53-DCBB-BC44-AFE2-45E792FA7C4F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EF041-78F2-0DE7-C1AA-7C6BBA29D38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B80E-AD9F-1846-373C-EB6A9AA2408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7479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4C9485-15B6-1198-DC2A-E4431075B5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FBED1D-3174-5A47-ABB0-57CD4E3CD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09725" y="1455738"/>
            <a:ext cx="8950325" cy="297497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E2571-AD5E-2C41-9EDA-05C51D190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49" y="1669795"/>
            <a:ext cx="8433292" cy="176886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BEEC455-5381-989F-17EE-08184D5276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15921" y="3528811"/>
            <a:ext cx="8474300" cy="756861"/>
          </a:xfrm>
          <a:solidFill>
            <a:srgbClr val="FFFFFF">
              <a:alpha val="89804"/>
            </a:srgb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61963" indent="-228600" algn="ctr">
              <a:buFont typeface="Franklin Gothic Book" panose="020B0503020102020204" pitchFamily="34" charset="0"/>
              <a:buChar char="—"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FF8E4-55ED-AC01-1004-BD83C32D8632}"/>
              </a:ext>
            </a:extLst>
          </p:cNvPr>
          <p:cNvSpPr txBox="1"/>
          <p:nvPr userDrawn="1"/>
        </p:nvSpPr>
        <p:spPr>
          <a:xfrm>
            <a:off x="517525" y="258901"/>
            <a:ext cx="13083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0" dirty="0">
                <a:latin typeface="+mj-lt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500163-80D0-D3E5-3337-8A3E53BAF3F0}"/>
              </a:ext>
            </a:extLst>
          </p:cNvPr>
          <p:cNvSpPr txBox="1"/>
          <p:nvPr userDrawn="1"/>
        </p:nvSpPr>
        <p:spPr>
          <a:xfrm>
            <a:off x="10366104" y="3062137"/>
            <a:ext cx="13083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0" dirty="0">
                <a:latin typeface="+mj-lt"/>
              </a:rPr>
              <a:t>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BE87C-7535-D57F-F3B9-87A46251942A}"/>
              </a:ext>
            </a:extLst>
          </p:cNvPr>
          <p:cNvSpPr/>
          <p:nvPr userDrawn="1"/>
        </p:nvSpPr>
        <p:spPr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57C5D-CD42-F780-AE76-A4EF53E1B21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D3F451-57DE-9E41-8825-77CF7E29F86F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82AB3-1EC8-2AD2-CD9F-6BE4F20F0C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1B00F33-14AE-5145-AF4B-CA77843049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755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9EAA1B-1E4F-F340-9BFF-700530BEC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11" r="5511"/>
          <a:stretch/>
        </p:blipFill>
        <p:spPr>
          <a:xfrm>
            <a:off x="0" y="1"/>
            <a:ext cx="12188952" cy="68580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B75FA84-1A6C-AA46-855F-1BB3CC400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09725" y="1455738"/>
            <a:ext cx="8950325" cy="297497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D117F29-A096-CD4D-B8B7-2A52EC1F4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49" y="1669795"/>
            <a:ext cx="8433292" cy="176886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895469C-0C31-D940-9AEB-C2B6A2217A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15921" y="3528811"/>
            <a:ext cx="8474300" cy="756861"/>
          </a:xfrm>
          <a:solidFill>
            <a:srgbClr val="FFFFFF">
              <a:alpha val="89804"/>
            </a:srgb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61963" indent="-228600" algn="ctr">
              <a:buFont typeface="Franklin Gothic Book" panose="020B0503020102020204" pitchFamily="34" charset="0"/>
              <a:buChar char="—"/>
              <a:defRPr sz="2400"/>
            </a:lvl2pPr>
          </a:lstStyle>
          <a:p>
            <a:pPr lvl="0"/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FF8E4-55ED-AC01-1004-BD83C32D8632}"/>
              </a:ext>
            </a:extLst>
          </p:cNvPr>
          <p:cNvSpPr txBox="1"/>
          <p:nvPr userDrawn="1"/>
        </p:nvSpPr>
        <p:spPr>
          <a:xfrm>
            <a:off x="517525" y="258901"/>
            <a:ext cx="13083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0" dirty="0">
                <a:latin typeface="+mj-lt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500163-80D0-D3E5-3337-8A3E53BAF3F0}"/>
              </a:ext>
            </a:extLst>
          </p:cNvPr>
          <p:cNvSpPr txBox="1"/>
          <p:nvPr userDrawn="1"/>
        </p:nvSpPr>
        <p:spPr>
          <a:xfrm>
            <a:off x="10366104" y="3062137"/>
            <a:ext cx="13083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0" dirty="0">
                <a:latin typeface="+mj-lt"/>
              </a:rPr>
              <a:t>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BE87C-7535-D57F-F3B9-87A46251942A}"/>
              </a:ext>
            </a:extLst>
          </p:cNvPr>
          <p:cNvSpPr/>
          <p:nvPr userDrawn="1"/>
        </p:nvSpPr>
        <p:spPr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7C985-63A5-0C30-A22D-C0BFFC6903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0851504-20ED-D444-8510-A0C9D2EC58F2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B4301-F846-EE0C-2177-3C4566D965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1393F-3560-3A19-758C-A993E74314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3417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Mistak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6CF827-0F7D-0D40-B8BB-D5548C92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1785706"/>
            <a:ext cx="3719624" cy="202644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picture containing indoor, lobster&#10;&#10;Description automatically generated">
            <a:extLst>
              <a:ext uri="{FF2B5EF4-FFF2-40B4-BE49-F238E27FC236}">
                <a16:creationId xmlns:a16="http://schemas.microsoft.com/office/drawing/2014/main" id="{9AC133A9-8605-DA2E-FD42-8DCEBBB11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75" r="4819"/>
          <a:stretch/>
        </p:blipFill>
        <p:spPr>
          <a:xfrm>
            <a:off x="4424217" y="0"/>
            <a:ext cx="776778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85F933-EA43-2512-D3F4-B20812E8A9ED}"/>
              </a:ext>
            </a:extLst>
          </p:cNvPr>
          <p:cNvSpPr/>
          <p:nvPr userDrawn="1"/>
        </p:nvSpPr>
        <p:spPr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7CCFC-F617-1373-2038-EB955147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1774-44D5-F948-90B4-5222BD53A8A2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D69CC-6E7E-93E4-D4D5-340D5694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9B65A-5817-59FD-092C-3F2FDB61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4063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A27E65D-A5F2-DE0C-1FB5-BF9475B3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72061"/>
            <a:ext cx="5532120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5E1E6E-DBC8-A8F8-51AB-71FB5847A9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7522" y="1590772"/>
            <a:ext cx="5532120" cy="4390927"/>
          </a:xfrm>
        </p:spPr>
        <p:txBody>
          <a:bodyPr anchor="ctr"/>
          <a:lstStyle>
            <a:lvl1pPr marL="0" indent="0">
              <a:buNone/>
              <a:defRPr sz="3600"/>
            </a:lvl1pPr>
            <a:lvl2pPr marL="2333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DF9EC57-DA3F-A9A1-52CB-0E766A019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3200" y="952500"/>
            <a:ext cx="5029200" cy="50292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6367B-F1E6-09D4-B537-405ACEED0ED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B01F923-241A-3A47-8038-58C413FD6FA5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C4605C-A9A7-7963-D9E1-CB0EF6A9A7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C3368-E7BD-7E21-E9FF-B3B512CD77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1108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pcoming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A27E65D-A5F2-DE0C-1FB5-BF9475B3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355" y="472061"/>
            <a:ext cx="5532120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5E1E6E-DBC8-A8F8-51AB-71FB5847A9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42352" y="1590772"/>
            <a:ext cx="5532120" cy="4390927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2400" b="1"/>
            </a:lvl1pPr>
            <a:lvl2pPr marL="0" indent="0">
              <a:spcBef>
                <a:spcPts val="0"/>
              </a:spcBef>
              <a:buNone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DF9EC57-DA3F-A9A1-52CB-0E766A019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959475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AEBD98-3D45-B856-18C7-0E01F67549AB}"/>
              </a:ext>
            </a:extLst>
          </p:cNvPr>
          <p:cNvSpPr/>
          <p:nvPr userDrawn="1"/>
        </p:nvSpPr>
        <p:spPr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E90F0-617E-3DF6-B9EA-109FEE794D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71F36A5-0EAB-924F-B47C-3779FFDAA38E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AB90A-4B72-9739-B9BA-EF4792F9F1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42352" y="6356350"/>
            <a:ext cx="4430206" cy="365125"/>
          </a:xfrm>
        </p:spPr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8283C-DF89-40A6-0248-48BB57EBF4C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1390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67E5CD-58C9-3889-8B13-06AED594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72061"/>
            <a:ext cx="5441950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49BE6-302B-A8D5-49F4-30156FA966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525" y="1542473"/>
            <a:ext cx="5441950" cy="443922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 b="1" cap="all" baseline="0"/>
            </a:lvl1pPr>
            <a:lvl2pPr marL="0" indent="0">
              <a:spcBef>
                <a:spcPts val="1800"/>
              </a:spcBef>
              <a:buNone/>
              <a:defRPr sz="2400" b="1"/>
            </a:lvl2pPr>
            <a:lvl3pPr marL="0" indent="0">
              <a:spcBef>
                <a:spcPts val="0"/>
              </a:spcBef>
              <a:buNone/>
              <a:defRPr sz="18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noProof="0" dirty="0"/>
              <a:t>CONTACT</a:t>
            </a:r>
          </a:p>
          <a:p>
            <a:pPr lvl="1"/>
            <a:r>
              <a:rPr lang="en-CA" noProof="0" dirty="0"/>
              <a:t>Name</a:t>
            </a:r>
          </a:p>
          <a:p>
            <a:pPr lvl="2"/>
            <a:r>
              <a:rPr lang="en-CA" noProof="0" dirty="0"/>
              <a:t>Title and Contact Information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FF196D-3667-1DA3-BE42-67D862B716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4113" y="571500"/>
            <a:ext cx="5348287" cy="54102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C2623-99CB-FCF5-3F2D-7CCC975E12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AB56536-C75C-C64E-AEE9-AD501226921A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F8540-A95A-3E3C-2987-849E7A6150C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09812-0FBC-B00A-5035-CE6472082B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213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B187-559E-97C3-7161-E89BD5DF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348C9-AF40-F0C8-6C8F-DE2EF34C1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524" y="1590772"/>
            <a:ext cx="5532120" cy="43909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162D9-A44D-07BB-9241-67B92235B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3136" y="1590772"/>
            <a:ext cx="5531340" cy="43909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57A9F7-8AF8-8B91-4575-85E8C1AC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607B-8946-A24F-B341-F98EE8183E89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75987A-16FD-C6AD-97B8-3D298D13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C93692D-FDC0-7F79-362F-5C35029A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9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/ Rer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A27E65D-A5F2-DE0C-1FB5-BF9475B3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5E1E6E-DBC8-A8F8-51AB-71FB5847A9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7525" y="1590772"/>
            <a:ext cx="11156950" cy="4390927"/>
          </a:xfrm>
        </p:spPr>
        <p:txBody>
          <a:bodyPr/>
          <a:lstStyle>
            <a:lvl1pPr marL="230188" indent="-230188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C4CB9-3484-7B03-74BD-768CAA6D515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12BEE45-DB9D-9945-8B45-8DA36675BA4C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25B76-81A1-BE6E-11B6-02AA75B3E8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264E2-C13C-2E3E-94A7-7AD6C1B0CE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5567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/Thank You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6989-7FDC-6B00-F6C7-2488B1AE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4" y="3429000"/>
            <a:ext cx="11156951" cy="1499744"/>
          </a:xfrm>
        </p:spPr>
        <p:txBody>
          <a:bodyPr anchor="t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23D36-BAA3-2767-9C09-864D56E280BC}"/>
              </a:ext>
            </a:extLst>
          </p:cNvPr>
          <p:cNvSpPr/>
          <p:nvPr userDrawn="1"/>
        </p:nvSpPr>
        <p:spPr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43063D8-339A-2716-9AC2-E5B26733A2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hidden">
          <a:xfrm>
            <a:off x="609600" y="6239428"/>
            <a:ext cx="1463040" cy="3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3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679631-1FC7-C6F2-2422-EF882F5C5F4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6B187-559E-97C3-7161-E89BD5DF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348C9-AF40-F0C8-6C8F-DE2EF34C1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524" y="1590772"/>
            <a:ext cx="5532120" cy="43909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162D9-A44D-07BB-9241-67B92235B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3136" y="1590772"/>
            <a:ext cx="5531340" cy="43909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A96802-A8FE-BA56-FDFF-8F29871DB174}"/>
              </a:ext>
            </a:extLst>
          </p:cNvPr>
          <p:cNvSpPr/>
          <p:nvPr userDrawn="1"/>
        </p:nvSpPr>
        <p:spPr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54FBE1A-F84C-E1E5-D31F-E68E4568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7A1-FA65-6A4B-AFF6-1D34BEB03C16}" type="datetime1">
              <a:rPr lang="en-CA" smtClean="0"/>
              <a:t>2024-06-03</a:t>
            </a:fld>
            <a:r>
              <a:rPr lang="en-US"/>
              <a:t>. </a:t>
            </a:r>
            <a:r>
              <a:rPr lang="en-US" dirty="0"/>
              <a:t>Toronto, Canada.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D89F2CC-81BB-8418-A1AB-4B388B7E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IEEE BMSB 2024: Broadband Multimedia Systems and Broadcasting.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77C768-C733-5A90-CD61-A28CEBD8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129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C808870-0661-4D64-EE50-B0E0361A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D870E-7237-E0F1-A063-FC6FB0FC6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5" y="1619053"/>
            <a:ext cx="5532120" cy="731520"/>
          </a:xfrm>
        </p:spPr>
        <p:txBody>
          <a:bodyPr anchor="t"/>
          <a:lstStyle>
            <a:lvl1pPr marL="0" indent="0">
              <a:lnSpc>
                <a:spcPct val="85000"/>
              </a:lnSpc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6075A-B28C-C673-B5E7-63EC6FB4D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525" y="2506980"/>
            <a:ext cx="5532120" cy="34747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8D700-3E3E-DAD3-FFC3-6198059B4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2355" y="1619053"/>
            <a:ext cx="5532120" cy="731520"/>
          </a:xfrm>
        </p:spPr>
        <p:txBody>
          <a:bodyPr anchor="t"/>
          <a:lstStyle>
            <a:lvl1pPr marL="0" indent="0">
              <a:lnSpc>
                <a:spcPct val="85000"/>
              </a:lnSpc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4FB6B-819F-3748-E4D0-4C545A515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2355" y="2506980"/>
            <a:ext cx="5532120" cy="34747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2488B49-AE04-A66A-1B2C-853772A4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F0DA-6388-9349-9002-D94A054E50CE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255CD8C-7635-3159-5434-57B0B3B9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736EA9-C0E9-9418-7123-B027EF14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904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964569-755F-CB88-787E-10772D60616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C808870-0661-4D64-EE50-B0E0361A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D870E-7237-E0F1-A063-FC6FB0FC6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5" y="1619053"/>
            <a:ext cx="5532120" cy="731520"/>
          </a:xfrm>
        </p:spPr>
        <p:txBody>
          <a:bodyPr anchor="t"/>
          <a:lstStyle>
            <a:lvl1pPr marL="0" indent="0">
              <a:lnSpc>
                <a:spcPct val="85000"/>
              </a:lnSpc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6075A-B28C-C673-B5E7-63EC6FB4D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525" y="2506980"/>
            <a:ext cx="5532120" cy="34747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8D700-3E3E-DAD3-FFC3-6198059B4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2355" y="1619053"/>
            <a:ext cx="5532120" cy="731520"/>
          </a:xfrm>
        </p:spPr>
        <p:txBody>
          <a:bodyPr anchor="t"/>
          <a:lstStyle>
            <a:lvl1pPr marL="0" indent="0">
              <a:lnSpc>
                <a:spcPct val="85000"/>
              </a:lnSpc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4FB6B-819F-3748-E4D0-4C545A515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2355" y="2506980"/>
            <a:ext cx="5532120" cy="34747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84FEF-852A-E534-B116-B453B526042C}"/>
              </a:ext>
            </a:extLst>
          </p:cNvPr>
          <p:cNvSpPr/>
          <p:nvPr userDrawn="1"/>
        </p:nvSpPr>
        <p:spPr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316C66A-BF6D-B7E8-21B7-9615A99F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54D1-1A1F-7343-AD01-E63AE798A730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702F3C9-2DB4-BDE6-C403-1BA6AD2F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IEEE BMSB 2024: Broadband Multimedia Systems and Broadcasting.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1D6A20F-6E9F-CDD5-DF62-85AEACFB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75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B187-559E-97C3-7161-E89BD5DF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348C9-AF40-F0C8-6C8F-DE2EF34C1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524" y="1590772"/>
            <a:ext cx="3657600" cy="43909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162D9-A44D-07BB-9241-67B92235B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590772"/>
            <a:ext cx="3657600" cy="43909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EC76671-D5BB-49D9-AF7E-48B2A5EC765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16875" y="1590772"/>
            <a:ext cx="3657600" cy="43909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A3A289-40F2-36F5-0BEA-C8B733EC31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2F33BBA-0B75-4645-B92F-A6C937BDA4CE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33E1F4-5606-60E6-019C-77D9F2FB89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ADDC5B-36CB-C777-F6CE-CEBB115B98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921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C808870-0661-4D64-EE50-B0E0361A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D870E-7237-E0F1-A063-FC6FB0FC6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5" y="1619053"/>
            <a:ext cx="3657600" cy="731520"/>
          </a:xfrm>
        </p:spPr>
        <p:txBody>
          <a:bodyPr anchor="t"/>
          <a:lstStyle>
            <a:lvl1pPr marL="0" indent="0">
              <a:lnSpc>
                <a:spcPct val="85000"/>
              </a:lnSpc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6075A-B28C-C673-B5E7-63EC6FB4D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525" y="2506980"/>
            <a:ext cx="3657600" cy="34747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8D700-3E3E-DAD3-FFC3-6198059B4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7200" y="1619053"/>
            <a:ext cx="3657600" cy="731520"/>
          </a:xfrm>
        </p:spPr>
        <p:txBody>
          <a:bodyPr anchor="t"/>
          <a:lstStyle>
            <a:lvl1pPr marL="0" indent="0">
              <a:lnSpc>
                <a:spcPct val="85000"/>
              </a:lnSpc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4FB6B-819F-3748-E4D0-4C545A515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7200" y="2506980"/>
            <a:ext cx="3657600" cy="34747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34E83C9-1060-6736-8107-B8EED5258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6875" y="1619053"/>
            <a:ext cx="3657600" cy="731520"/>
          </a:xfrm>
        </p:spPr>
        <p:txBody>
          <a:bodyPr anchor="t"/>
          <a:lstStyle>
            <a:lvl1pPr marL="0" indent="0">
              <a:lnSpc>
                <a:spcPct val="85000"/>
              </a:lnSpc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3F9FC35-F312-4E16-2DC8-E36C29DD2C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16875" y="2506980"/>
            <a:ext cx="3657600" cy="34747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D256202-72B9-B6EF-1760-979CBD8ACD0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72750A9-C5FE-5A41-AF19-A81E92393766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CA2AEE-8126-D0E4-BEDC-154836526F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C5EB06B-AA9C-22F2-6617-AE8EABFD87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298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D1499-E22C-DAC8-BC6F-0FA9E1D4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72061"/>
            <a:ext cx="11156950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1F4CA-5791-F5BC-54AD-A27FF32A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5" y="1597892"/>
            <a:ext cx="11156950" cy="4383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EE27B-3C4C-E49D-8CB3-B4E623FB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8909" y="6356349"/>
            <a:ext cx="7755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2F5F002-0569-40D3-A302-A446E29AD5D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DA6BAB-F40F-1022-91C0-6B24EFBE7FE0}"/>
              </a:ext>
            </a:extLst>
          </p:cNvPr>
          <p:cNvSpPr/>
          <p:nvPr userDrawn="1"/>
        </p:nvSpPr>
        <p:spPr>
          <a:xfrm>
            <a:off x="10572558" y="0"/>
            <a:ext cx="1619442" cy="283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A475C-B7CE-C371-0327-DAD19594D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533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IEEE BMSB 2024: Broadband Multimedia Systems and Broadcasting.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84481-51F5-C25B-2C6D-783FA76A4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5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7ED5B-F896-B44B-9394-F26D550AAAFA}" type="datetime1">
              <a:rPr lang="en-CA" smtClean="0"/>
              <a:t>2024-06-03</a:t>
            </a:fld>
            <a:r>
              <a:rPr lang="en-US"/>
              <a:t>. </a:t>
            </a:r>
            <a:r>
              <a:rPr lang="en-US" dirty="0"/>
              <a:t>Toronto, Canada.</a:t>
            </a:r>
          </a:p>
        </p:txBody>
      </p:sp>
    </p:spTree>
    <p:extLst>
      <p:ext uri="{BB962C8B-B14F-4D97-AF65-F5344CB8AC3E}">
        <p14:creationId xmlns:p14="http://schemas.microsoft.com/office/powerpoint/2010/main" val="334703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650" r:id="rId3"/>
    <p:sldLayoutId id="2147483652" r:id="rId4"/>
    <p:sldLayoutId id="2147483671" r:id="rId5"/>
    <p:sldLayoutId id="2147483653" r:id="rId6"/>
    <p:sldLayoutId id="2147483672" r:id="rId7"/>
    <p:sldLayoutId id="2147483658" r:id="rId8"/>
    <p:sldLayoutId id="2147483659" r:id="rId9"/>
    <p:sldLayoutId id="2147483680" r:id="rId10"/>
    <p:sldLayoutId id="2147483654" r:id="rId11"/>
    <p:sldLayoutId id="2147483698" r:id="rId12"/>
    <p:sldLayoutId id="2147483651" r:id="rId13"/>
    <p:sldLayoutId id="2147483667" r:id="rId14"/>
    <p:sldLayoutId id="2147483668" r:id="rId15"/>
    <p:sldLayoutId id="2147483669" r:id="rId16"/>
    <p:sldLayoutId id="2147483670" r:id="rId17"/>
    <p:sldLayoutId id="2147483677" r:id="rId18"/>
    <p:sldLayoutId id="2147483664" r:id="rId19"/>
    <p:sldLayoutId id="2147483666" r:id="rId20"/>
    <p:sldLayoutId id="2147483694" r:id="rId21"/>
    <p:sldLayoutId id="2147483679" r:id="rId22"/>
    <p:sldLayoutId id="2147483665" r:id="rId23"/>
    <p:sldLayoutId id="2147483686" r:id="rId24"/>
    <p:sldLayoutId id="2147483684" r:id="rId25"/>
    <p:sldLayoutId id="2147483685" r:id="rId26"/>
    <p:sldLayoutId id="2147483681" r:id="rId27"/>
    <p:sldLayoutId id="2147483682" r:id="rId28"/>
    <p:sldLayoutId id="2147483683" r:id="rId29"/>
    <p:sldLayoutId id="2147483676" r:id="rId30"/>
    <p:sldLayoutId id="2147483673" r:id="rId31"/>
    <p:sldLayoutId id="2147483674" r:id="rId32"/>
    <p:sldLayoutId id="2147483675" r:id="rId33"/>
    <p:sldLayoutId id="2147483678" r:id="rId34"/>
    <p:sldLayoutId id="2147483705" r:id="rId35"/>
    <p:sldLayoutId id="2147483690" r:id="rId36"/>
    <p:sldLayoutId id="2147483693" r:id="rId37"/>
    <p:sldLayoutId id="2147483687" r:id="rId38"/>
    <p:sldLayoutId id="2147483657" r:id="rId39"/>
    <p:sldLayoutId id="2147483691" r:id="rId40"/>
    <p:sldLayoutId id="2147483696" r:id="rId4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8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100000"/>
        </a:lnSpc>
        <a:spcBef>
          <a:spcPts val="600"/>
        </a:spcBef>
        <a:buFont typeface="Franklin Gothic Book" panose="020B05030201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33363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1080" userDrawn="1">
          <p15:clr>
            <a:srgbClr val="F26B43"/>
          </p15:clr>
        </p15:guide>
        <p15:guide id="11" orient="horz" pos="3768" userDrawn="1">
          <p15:clr>
            <a:srgbClr val="F26B43"/>
          </p15:clr>
        </p15:guide>
        <p15:guide id="12" pos="326" userDrawn="1">
          <p15:clr>
            <a:srgbClr val="F26B43"/>
          </p15:clr>
        </p15:guide>
        <p15:guide id="13" pos="7354" userDrawn="1">
          <p15:clr>
            <a:srgbClr val="F26B43"/>
          </p15:clr>
        </p15:guide>
        <p15:guide id="14" orient="horz" pos="4056" userDrawn="1">
          <p15:clr>
            <a:srgbClr val="F26B43"/>
          </p15:clr>
        </p15:guide>
        <p15:guide id="15" pos="3754" userDrawn="1">
          <p15:clr>
            <a:srgbClr val="F26B43"/>
          </p15:clr>
        </p15:guide>
        <p15:guide id="16" pos="39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DB30AFE-58CA-7BE4-C175-59FE7296E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3883D9-EEFB-794F-B003-1AC92F9DDF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Enter your presentation </a:t>
            </a:r>
            <a:r>
              <a:rPr lang="en-CA"/>
              <a:t>title here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6A8306-101C-6946-A8FD-807B268CB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Presented by:</a:t>
            </a:r>
          </a:p>
          <a:p>
            <a:pPr lvl="1"/>
            <a:r>
              <a:rPr lang="en-CA" dirty="0"/>
              <a:t>Presenter’s Name</a:t>
            </a:r>
          </a:p>
          <a:p>
            <a:pPr lvl="1"/>
            <a:r>
              <a:rPr lang="en-CA" dirty="0"/>
              <a:t>Presenter’s Name</a:t>
            </a:r>
          </a:p>
          <a:p>
            <a:pPr lvl="1"/>
            <a:r>
              <a:rPr lang="en-CA" dirty="0"/>
              <a:t>Presenter’s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2C7B0-9B42-3D45-9E00-34F8B390A6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/>
              <a:t>Presentation Date:</a:t>
            </a:r>
          </a:p>
          <a:p>
            <a:pPr lvl="1"/>
            <a:r>
              <a:rPr lang="en-CA" dirty="0"/>
              <a:t>MM/DD/YYYY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48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E598-F23B-5C8A-5FCC-C555F5FA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Only Layout – Use Whenever There Are Multiple Objects on the Page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954EE-E5D0-16C2-4C36-AC9356F6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AB33-C169-F942-BBEA-D8C02E583871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2E102-83DD-7A66-6637-71FA5A39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8BC59-A14B-A843-A042-12F7DC05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02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A6454B-C08D-B04B-815E-F3F8A7DF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B2CF1A6-70AE-E130-8AF7-E47879418640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BF73B8-7416-4776-31C2-0EB78A0EEFC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A441C7-1F95-A749-A5EB-8F8AEBBB8310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2EB76-B818-513B-5852-3A44655451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148CACE-A8C1-B947-9CE3-DD462AB9C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194D81-9397-9546-AAB0-37F7EEF5195C}"/>
              </a:ext>
            </a:extLst>
          </p:cNvPr>
          <p:cNvSpPr/>
          <p:nvPr/>
        </p:nvSpPr>
        <p:spPr>
          <a:xfrm>
            <a:off x="7757652" y="2120887"/>
            <a:ext cx="4434348" cy="2800767"/>
          </a:xfrm>
          <a:prstGeom prst="rect">
            <a:avLst/>
          </a:prstGeom>
          <a:solidFill>
            <a:srgbClr val="DF466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Adding a video: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Copy your video link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Select the media box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Go to the Ribbon Bar &gt; Insert &gt; Select the Video icon &gt; Select Online Movie and paste the video link into the pop up dialogue box. Once pasted, select ‘Insert’.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35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AB2B27-E959-33C5-BBE4-7955651F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Section Break White Layout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EE15F-EB3E-5C2D-827B-7C5B276D5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Point/Instruction/Pondering 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1321E-0C1E-6341-B5A9-4E955036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A1CE24-082F-0F1C-1BFA-D927C371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8FD1-C63B-A64E-84A1-3179337F7AC6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BCE87-CEFB-6131-4EC9-C98A9AA9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AB2B27-E959-33C5-BBE4-7955651F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Section Break Dark Layout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EE15F-EB3E-5C2D-827B-7C5B276D5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Point/Instruction/Single pondering point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CB730-5ECC-1169-9FB4-6E046244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77A3-EBDB-2C4A-8637-584554519128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1460B-2F63-EBF0-0B28-159A8D96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154844-9A6E-D64E-AF4B-F14D09C7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439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AB2B27-E959-33C5-BBE4-7955651F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Section Break Grey Layout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EE15F-EB3E-5C2D-827B-7C5B276D5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Point/Instruction/Single pondering point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4518E-9758-5546-B674-3BB824AA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8BD3BB-8CAF-9EF7-E8C8-B4A48D4A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FC62-6CC1-ED4D-B077-DC43F5B872CF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0BACE-9452-B30B-74F0-E11D32FB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5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AB2B27-E959-33C5-BBE4-7955651F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Section Break Dark Red Layout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EE15F-EB3E-5C2D-827B-7C5B276D5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Point/Instruction/Single pondering point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9A696-F097-CC4A-8E01-2C4FCBA2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6C4C9-8800-6481-55EC-65AA9D137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99A-17D3-9649-B746-5A2ED1A99BD4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44090-139B-EDA4-E851-3030133B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9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AB2B27-E959-33C5-BBE4-7955651F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Section Break Blue Layout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EE15F-EB3E-5C2D-827B-7C5B276D5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Point/Instruction/Single pondering point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38EB5-543C-BC19-1B65-E55ACA02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B076-4DED-134D-811F-76E813B33A5C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52C1F-936D-2FCE-4F2D-5E8C3BDD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200B5F-95D5-9A42-849A-A56C53F2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6182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BA0EF7-1668-12A1-27A4-CAD036EA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 with Image Layout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60E9F-A0F3-76CF-4E19-2E307B8B773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Bulleted text follows the same styles as the regular slides.</a:t>
            </a:r>
          </a:p>
          <a:p>
            <a:r>
              <a:rPr lang="en-US" dirty="0"/>
              <a:t>Add an image in the box on the right.</a:t>
            </a:r>
            <a:endParaRPr lang="en-C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25E02B-CD34-F9A4-D799-651488F7BB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61BF2-5D1F-461E-E040-1BED69C6A8C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FE93AB5-7315-4B4D-9AC4-2B28F67AF17B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BB3D8-73D2-E5D8-040F-434608DEA00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CFD0D0-FB65-994E-9547-873B1AAE1A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544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ED05BD-EA35-9F77-D1CE-6B3AAD5E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2 with Image Layout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76841-309E-3D5B-07A6-A3CEE24DF20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Bulleted text follows the same styles as the regular slides.</a:t>
            </a:r>
          </a:p>
          <a:p>
            <a:r>
              <a:rPr lang="en-US" dirty="0"/>
              <a:t>Add an image in the box on the right.</a:t>
            </a:r>
            <a:endParaRPr lang="en-C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018955-52D3-987C-141D-BAE666EE4C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04DC1-D838-814C-8709-A109D24D45C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863C20-A413-1D40-888F-678CFE06793A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A2D11-8F3E-745C-3444-5E833A45E5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513AAF-C788-744B-8BCD-7B036F3AF7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1787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4B99CE-6EEA-7651-93B0-4D4FFB9A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2 Images Layout</a:t>
            </a:r>
            <a:endParaRPr lang="en-CA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7E4F54-A99B-602C-5599-5641DFC958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E25C8C-7900-E5C2-64E1-3D20E0B841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824EC-303D-745E-722F-0CC1AF1F5DB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022C1B4-B5B2-DA49-BB51-7B63D0F57BE2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F66B9-D0F8-19B1-C25E-E84BD71C01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4E1C2B-E573-6143-9F94-C070B24263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22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F020-FE09-B346-A825-81017BB9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Land Acknowledgement: Honouring the Land and Peoples of </a:t>
            </a:r>
            <a:r>
              <a:rPr lang="en-CA" dirty="0" err="1"/>
              <a:t>Adoobiigok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C7A8-6100-7A42-9612-725CD2E9422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/>
              <a:t>Humber College is located within the traditional and treaty lands of the </a:t>
            </a:r>
            <a:r>
              <a:rPr lang="en-CA" dirty="0" err="1"/>
              <a:t>Mississaugas</a:t>
            </a:r>
            <a:r>
              <a:rPr lang="en-CA" dirty="0"/>
              <a:t> of the Credit. Known as </a:t>
            </a:r>
            <a:r>
              <a:rPr lang="en-CA" dirty="0" err="1"/>
              <a:t>Adoobiigok</a:t>
            </a:r>
            <a:r>
              <a:rPr lang="en-CA" dirty="0"/>
              <a:t>, the “Place of the Alders” in Michi </a:t>
            </a:r>
            <a:r>
              <a:rPr lang="en-CA" dirty="0" err="1"/>
              <a:t>Saagiig</a:t>
            </a:r>
            <a:r>
              <a:rPr lang="en-CA" dirty="0"/>
              <a:t> language, the region is uniquely situated along Humber River Watershed, which historically provided an integral connection for Anishinaabe, Haudenosaunee, and Wendat peoples between the Ontario Lakeshore and the Lake Simcoe/Georgian Bay regions. Now home to people of numerous nations, </a:t>
            </a:r>
            <a:r>
              <a:rPr lang="en-CA" dirty="0" err="1"/>
              <a:t>Adoobiigok</a:t>
            </a:r>
            <a:r>
              <a:rPr lang="en-CA" dirty="0"/>
              <a:t> continues to provide a vital source of interconnection for 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66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909A06-F74D-624D-2DF5-B4BD3A6E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3 Images Layout</a:t>
            </a:r>
            <a:endParaRPr lang="en-CA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6125FAE-A723-92D4-9F6C-8FE063134E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CFE771-D8B8-C1C7-FCAF-E6F1E2BF83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A076E5-C396-7A54-7546-AC94AD4D9C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1D76D-B331-5164-C942-FEC0F294A0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EECD41-3EFD-464F-A052-6B7E816AA4DA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EEC4D-49B6-12CF-8BC8-CAFA5C645E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DA9A8A-B07E-6644-B474-B066FB76E2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44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A7BA4C5-C285-9084-B9B1-C6DE4422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2 Images Layout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D8ACF-F41B-1826-D9A1-D475F6D7E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description goes here</a:t>
            </a:r>
            <a:endParaRPr lang="en-CA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4CA8ED-EF78-55C3-719A-CA32ED8E30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4A712-C28D-53C0-779A-AA51D19AB2D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Title of Image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580401-4198-BC5F-5337-32572073A4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Short bullet content here</a:t>
            </a:r>
            <a:endParaRPr lang="en-CA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4A7113-F2C5-C027-2BB1-5D0F7A4AF5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3288F-5E40-EC46-5C21-BAB44A0F8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Title of Image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9453DF-D8DE-FE8C-5841-EF9EC498C7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Short bullet content here</a:t>
            </a:r>
            <a:endParaRPr lang="en-CA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5B61718-953B-F4C2-984B-AAF5178E12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B860EB-7F8F-E84F-841A-FAF1FCD0842E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E92F1F7-0092-7F22-4CCD-090C95D22A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408EBA-E29A-2A4A-B225-A67A078B4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30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ADCFA-6486-6DAC-C4FB-FC0D8D3D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and </a:t>
            </a:r>
            <a:br>
              <a:rPr lang="en-US" dirty="0"/>
            </a:br>
            <a:r>
              <a:rPr lang="en-US" dirty="0"/>
              <a:t>4 Images R 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934A1-7994-0FE8-805C-DFFCB1F119D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Short bullet content here</a:t>
            </a:r>
            <a:endParaRPr lang="en-CA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A9EE22-CBBE-58AE-9C67-8DACAFF055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CA8AFE-DCE6-CD06-F4C6-664C73E5BA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A7D79D-953A-F541-6489-0F2A9F5E26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A6DA750-D7A6-BCFE-1BE4-E403291CA0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32E6D-C834-10A4-FD21-1350DCFDEC4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FF1EBD7-4BFE-8C40-9E45-CBE79E3EAB59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1D5BB-2DD0-AA70-AE89-79C647594CE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204EA-A9CF-124B-894C-BEE6207C0CA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CD7B01-A37F-BB37-7C0F-E85A7F68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and </a:t>
            </a:r>
            <a:br>
              <a:rPr lang="en-US" dirty="0"/>
            </a:br>
            <a:r>
              <a:rPr lang="en-US" dirty="0"/>
              <a:t>4 Images L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589E08-94F1-8B37-888E-842119491E1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Short bullet content here</a:t>
            </a:r>
            <a:endParaRPr lang="en-CA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7AC8A6-11F4-5159-EB91-3CB37FF18E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65080B-5767-B3E4-B1CD-E1B4E1880F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7DFDAC1-AF25-8F9E-D164-491D80ABD7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05AFB69-E89F-A879-4180-151650DCD7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368A7-1E8D-5A2F-8EAE-F721A370818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A22B52A-56E9-134A-9078-1806ED401047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E837D33-2B54-82D2-FD6C-E3D97052066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2CC4E9-2510-E646-BF87-E1179BD314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1537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47A4-098C-46A8-EBAE-3937ACB5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Myself Layout</a:t>
            </a:r>
            <a:endParaRPr lang="en-C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E6C62B4-7039-A3EC-C6D3-B17A6C0A29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59AD61-CD53-0C18-75C1-26CA47703C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Add Name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4FED90-8A52-BEA3-D785-062885EF7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en-C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24F706-5796-AB40-8D9E-AB739E35B4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Short bullet content here</a:t>
            </a:r>
            <a:endParaRPr lang="en-CA" dirty="0"/>
          </a:p>
          <a:p>
            <a:r>
              <a:rPr lang="en-CA" dirty="0"/>
              <a:t>Add your headshot in the larger circle box on the left</a:t>
            </a:r>
          </a:p>
          <a:p>
            <a:r>
              <a:rPr lang="en-CA" dirty="0"/>
              <a:t>Add supplementary images to the circles on the right.</a:t>
            </a:r>
          </a:p>
          <a:p>
            <a:pPr lvl="1"/>
            <a:r>
              <a:rPr lang="en-CA" dirty="0"/>
              <a:t>These boxes can be deleted if not used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6AC418-42C6-A19A-9453-5EA9D44F85F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D807C2-421B-A727-2387-89ECCA85222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73B9E-E2BB-907D-8883-E92C34BFDF3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A5E3B1D-D3A6-654E-BE7B-1167BA84B827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5512A-4256-BB87-B08F-DB77B996A3D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81E11-4DB8-C140-A116-D9210C66D1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780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2A49-28FB-7E99-1C10-AB1A5D40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Presenters Layout</a:t>
            </a:r>
            <a:endParaRPr lang="en-CA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B544D6-C856-665A-75A1-291233DA72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5B493-E097-9E98-90FF-AC1D5994E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Add Name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B4674B-30D7-33D6-45E6-58F432310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en-CA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F1E0B43-A452-6D54-F0A2-0A12E440DA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3D65CB-4D0E-7D46-13FB-33D0DA4F49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Add Name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368033-10AA-C2C2-9E10-90B8BC0EB4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B1C66-67A8-8DDA-BC34-012E736AF8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DF34EC4-C958-D94A-BE5D-C625E390D3CC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AB423F-A217-7E53-70C1-875484E6A26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BD2C0-7D41-7744-A51B-3CD5210C732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1939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2A49-28FB-7E99-1C10-AB1A5D40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Presenters Layout</a:t>
            </a:r>
            <a:endParaRPr lang="en-CA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5A28DF2-1D4F-A258-0692-781AF08FB5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5B493-E097-9E98-90FF-AC1D5994E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Add Name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B4674B-30D7-33D6-45E6-58F432310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en-C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C3F4FF3-1175-2F20-57E7-13C19EA34D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3D65CB-4D0E-7D46-13FB-33D0DA4F49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Add Name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368033-10AA-C2C2-9E10-90B8BC0EB4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en-CA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B6405A0-915E-7D89-E2C2-2FBAF002E7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801EEB-621A-5BC0-87A7-42E57C8877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 Name</a:t>
            </a:r>
            <a:endParaRPr lang="en-C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3A704D-D2C2-6676-7ECF-2993F91DE0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B7A02-0972-431E-6C6E-AE4E3C06D4B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90557FF-76D0-8D4B-80C5-6C40843A9F19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3AF3CA1-E0F6-53E6-BB38-C7C279BC57F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89C323-26B9-094E-BB2B-748614F3E94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9751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2A49-28FB-7E99-1C10-AB1A5D40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Presenters Layout</a:t>
            </a:r>
            <a:endParaRPr lang="en-CA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F6BC657-66AD-BFFA-7566-7ED3739671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5B493-E097-9E98-90FF-AC1D5994E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Add Name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B4674B-30D7-33D6-45E6-58F432310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en-CA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23AB4D-0CEA-1FFD-FA8C-A1955F7531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3D65CB-4D0E-7D46-13FB-33D0DA4F49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Add Name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368033-10AA-C2C2-9E10-90B8BC0EB4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en-CA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6899BCD-2C9A-B12A-E045-2D445079D6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801EEB-621A-5BC0-87A7-42E57C8877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 Name</a:t>
            </a:r>
            <a:endParaRPr lang="en-C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3A704D-D2C2-6676-7ECF-2993F91DE0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en-CA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0359F4C-44AD-F7A9-3774-B40CB3847F0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DE62CE8-C0AA-FB97-9773-04535604CA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Name</a:t>
            </a:r>
            <a:endParaRPr lang="en-CA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5A19C58-8462-6345-D3E6-C321290E6C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D8B78-22DB-F438-578B-1970828759F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068C69E-AD71-F449-9E2B-57937563F4D1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5BEF30-335E-912F-C680-FFFA8551F4F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0DFB1-2DCA-E64E-8F12-203EDE171CA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0767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36E8964-EAD2-B24E-BE8C-ECF125BD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0BFF5-87E2-0B4B-8328-745973281A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16100" y="3529013"/>
            <a:ext cx="8474075" cy="757237"/>
          </a:xfrm>
        </p:spPr>
        <p:txBody>
          <a:bodyPr/>
          <a:lstStyle/>
          <a:p>
            <a:r>
              <a:rPr lang="en-CA" dirty="0"/>
              <a:t>—</a:t>
            </a:r>
            <a:r>
              <a:rPr lang="en-CA" dirty="0" err="1"/>
              <a:t>Quotee</a:t>
            </a:r>
            <a:r>
              <a:rPr lang="en-CA" dirty="0"/>
              <a:t>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303B92-A0D0-2B48-854F-989E563F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C81C4-F55C-4742-936A-160FC4AEE4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1911F2-4C8A-7F43-A1F9-1E1DD62B973B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158835-B4C1-5F56-8A31-31A867AD35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B8E5DC-5272-6F78-745A-6396868CF9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5931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83DA-A006-8294-2900-B451221161C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Add QR code in the image box on the right.</a:t>
            </a:r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52D2F3-E9C6-884C-C061-980463E1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QR Code Layout</a:t>
            </a:r>
          </a:p>
        </p:txBody>
      </p:sp>
      <p:sp>
        <p:nvSpPr>
          <p:cNvPr id="10" name="Picture Placeholder 9" descr="Image description here">
            <a:extLst>
              <a:ext uri="{FF2B5EF4-FFF2-40B4-BE49-F238E27FC236}">
                <a16:creationId xmlns:a16="http://schemas.microsoft.com/office/drawing/2014/main" id="{EF444097-D1D5-0E5C-8ED9-257BED6007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73A791-48B7-10F5-5B7F-7BE3790914F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2B25383-02DE-2348-B384-2C3334862184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AE358-6F32-EF68-7375-6303F84A93E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56700-8C9F-5E6B-DF04-91B1DE05C3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725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EE8A-4648-134D-BFFA-F1D8F039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96037-6F3F-544B-B52B-5AFED0218D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Item 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Item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Item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CE8C7-88B4-534A-BE3B-35E92BB73A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Item 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Item 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Item 6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77E4195-F880-2644-8B43-DDDA3FC4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DD5B6-F516-D0FC-968F-7FF68323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1A46-02AE-3944-845C-4739D07646C9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8ED8D-B318-E550-EBCF-B9139141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75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A04A9C-D355-D000-A096-8C5233955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CONTACT (level 1)</a:t>
            </a:r>
          </a:p>
          <a:p>
            <a:pPr lvl="1"/>
            <a:r>
              <a:rPr lang="en-CA" dirty="0"/>
              <a:t>Name 1 (Level 2)</a:t>
            </a:r>
          </a:p>
          <a:p>
            <a:pPr lvl="2"/>
            <a:r>
              <a:rPr lang="en-CA" dirty="0"/>
              <a:t>Title here (Level 3)</a:t>
            </a:r>
          </a:p>
          <a:p>
            <a:pPr lvl="2"/>
            <a:r>
              <a:rPr lang="en-CA" dirty="0"/>
              <a:t>Research and Innovation</a:t>
            </a:r>
          </a:p>
          <a:p>
            <a:pPr lvl="2"/>
            <a:r>
              <a:rPr lang="en-CA" dirty="0"/>
              <a:t>Firstname.lastname@humber.ca</a:t>
            </a:r>
          </a:p>
          <a:p>
            <a:pPr lvl="1"/>
            <a:r>
              <a:rPr lang="en-CA" dirty="0"/>
              <a:t>Name 2</a:t>
            </a:r>
          </a:p>
          <a:p>
            <a:pPr lvl="2"/>
            <a:r>
              <a:rPr lang="en-CA" dirty="0"/>
              <a:t>Title here</a:t>
            </a:r>
          </a:p>
          <a:p>
            <a:pPr lvl="2"/>
            <a:r>
              <a:rPr lang="en-CA" dirty="0"/>
              <a:t>Research and Innovation</a:t>
            </a:r>
          </a:p>
          <a:p>
            <a:pPr lvl="2"/>
            <a:r>
              <a:rPr lang="en-CA" dirty="0"/>
              <a:t>Firstname.lastname@humber.ca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EA8C6C-B683-5D4A-8ACA-B2C3D8BD83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898909" y="6356349"/>
            <a:ext cx="775566" cy="365125"/>
          </a:xfrm>
        </p:spPr>
        <p:txBody>
          <a:bodyPr/>
          <a:lstStyle/>
          <a:p>
            <a:fld id="{F2F5F002-0569-40D3-A302-A446E29AD5D9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26C9B2-8918-F54F-08C8-74464994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pic>
        <p:nvPicPr>
          <p:cNvPr id="9" name="Picture Placeholder 8" descr="Question mark boxes">
            <a:extLst>
              <a:ext uri="{FF2B5EF4-FFF2-40B4-BE49-F238E27FC236}">
                <a16:creationId xmlns:a16="http://schemas.microsoft.com/office/drawing/2014/main" id="{C0F1F72E-1DC3-447C-1BE0-B205912609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2196" r="22196"/>
          <a:stretch/>
        </p:blipFill>
        <p:spPr>
          <a:xfrm>
            <a:off x="6234113" y="571500"/>
            <a:ext cx="5348287" cy="5410200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54EE0-D493-FE0B-C9FA-87E135FA46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CE076B-75E2-094F-ACC6-13DBCBDE9C73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20E640-BD58-FDFA-4C41-38AC2FD213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15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BCBF-0E49-1649-AD33-589552FF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spc="-20" baseline="0" dirty="0">
                <a:solidFill>
                  <a:schemeClr val="tx1"/>
                </a:solidFill>
                <a:latin typeface="+mj-lt"/>
              </a:rPr>
              <a:t>There are </a:t>
            </a:r>
            <a:br>
              <a:rPr lang="en-CA" sz="4400" spc="-20" baseline="0" dirty="0">
                <a:solidFill>
                  <a:schemeClr val="tx1"/>
                </a:solidFill>
                <a:latin typeface="+mj-lt"/>
              </a:rPr>
            </a:br>
            <a:r>
              <a:rPr lang="en-CA" sz="4400" spc="-20" baseline="0" dirty="0">
                <a:solidFill>
                  <a:schemeClr val="tx1"/>
                </a:solidFill>
                <a:latin typeface="+mj-lt"/>
              </a:rPr>
              <a:t>no mistakes… only research</a:t>
            </a:r>
            <a:br>
              <a:rPr lang="en-CA" sz="4400" spc="-20" baseline="0" dirty="0">
                <a:solidFill>
                  <a:schemeClr val="tx1"/>
                </a:solidFill>
                <a:latin typeface="+mj-lt"/>
              </a:rPr>
            </a:br>
            <a:r>
              <a:rPr lang="en-CA" sz="4400" spc="-20" baseline="0" dirty="0">
                <a:solidFill>
                  <a:schemeClr val="tx1"/>
                </a:solidFill>
                <a:latin typeface="+mj-lt"/>
              </a:rPr>
              <a:t>option 3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E2F61-510A-A046-9F51-EA4F39F2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7418-21B6-C94A-9EE3-BE5B8197D1E0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62BC5-6EDD-6C78-1153-14AA3C0C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CF396-FA15-4898-3804-65CCED8E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0008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FE2D2D-C287-CA41-9331-08E1004C07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898909" y="6356349"/>
            <a:ext cx="775566" cy="365125"/>
          </a:xfrm>
        </p:spPr>
        <p:txBody>
          <a:bodyPr/>
          <a:lstStyle/>
          <a:p>
            <a:fld id="{F2F5F002-0569-40D3-A302-A446E29AD5D9}" type="slidenum">
              <a:rPr lang="en-CA" smtClean="0"/>
              <a:pPr/>
              <a:t>32</a:t>
            </a:fld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13BC-D95A-7024-784A-44EE0E614D8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/>
              <a:t>Just type or paste content into this box. The hanging indent has been set up automatically.</a:t>
            </a:r>
          </a:p>
          <a:p>
            <a:r>
              <a:rPr lang="en-CA" dirty="0"/>
              <a:t>Ut </a:t>
            </a:r>
            <a:r>
              <a:rPr lang="en-CA" dirty="0" err="1"/>
              <a:t>wisi</a:t>
            </a:r>
            <a:r>
              <a:rPr lang="en-CA" dirty="0"/>
              <a:t> </a:t>
            </a:r>
            <a:r>
              <a:rPr lang="en-CA" dirty="0" err="1"/>
              <a:t>enim</a:t>
            </a:r>
            <a:r>
              <a:rPr lang="en-CA" dirty="0"/>
              <a:t> ad minim </a:t>
            </a:r>
            <a:r>
              <a:rPr lang="en-CA" dirty="0" err="1"/>
              <a:t>veniam</a:t>
            </a:r>
            <a:r>
              <a:rPr lang="en-CA" dirty="0"/>
              <a:t>, </a:t>
            </a:r>
            <a:r>
              <a:rPr lang="en-CA" dirty="0" err="1"/>
              <a:t>quis</a:t>
            </a:r>
            <a:r>
              <a:rPr lang="en-CA" dirty="0"/>
              <a:t> </a:t>
            </a:r>
            <a:r>
              <a:rPr lang="en-CA" dirty="0" err="1"/>
              <a:t>nostrud</a:t>
            </a:r>
            <a:r>
              <a:rPr lang="en-CA" dirty="0"/>
              <a:t> </a:t>
            </a:r>
            <a:r>
              <a:rPr lang="en-CA" dirty="0" err="1"/>
              <a:t>exerci</a:t>
            </a:r>
            <a:r>
              <a:rPr lang="en-CA" dirty="0"/>
              <a:t> </a:t>
            </a:r>
            <a:r>
              <a:rPr lang="en-CA" dirty="0" err="1"/>
              <a:t>tation</a:t>
            </a:r>
            <a:r>
              <a:rPr lang="en-CA" dirty="0"/>
              <a:t> </a:t>
            </a:r>
            <a:r>
              <a:rPr lang="en-CA" dirty="0" err="1"/>
              <a:t>ullamcorper</a:t>
            </a:r>
            <a:r>
              <a:rPr lang="en-CA" dirty="0"/>
              <a:t> </a:t>
            </a:r>
            <a:r>
              <a:rPr lang="en-CA" dirty="0" err="1"/>
              <a:t>suscipit</a:t>
            </a:r>
            <a:r>
              <a:rPr lang="en-CA" dirty="0"/>
              <a:t> </a:t>
            </a:r>
            <a:r>
              <a:rPr lang="en-CA" dirty="0" err="1"/>
              <a:t>lobortis</a:t>
            </a:r>
            <a:r>
              <a:rPr lang="en-CA" dirty="0"/>
              <a:t> </a:t>
            </a:r>
            <a:r>
              <a:rPr lang="en-CA" dirty="0" err="1"/>
              <a:t>nisl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aliquip</a:t>
            </a:r>
            <a:r>
              <a:rPr lang="en-CA" dirty="0"/>
              <a:t> ex </a:t>
            </a:r>
            <a:r>
              <a:rPr lang="en-CA" dirty="0" err="1"/>
              <a:t>ea</a:t>
            </a:r>
            <a:r>
              <a:rPr lang="en-CA" dirty="0"/>
              <a:t> </a:t>
            </a:r>
            <a:r>
              <a:rPr lang="en-CA" dirty="0" err="1"/>
              <a:t>commodo</a:t>
            </a:r>
            <a:r>
              <a:rPr lang="en-CA" dirty="0"/>
              <a:t> </a:t>
            </a:r>
            <a:r>
              <a:rPr lang="en-CA" dirty="0" err="1"/>
              <a:t>consequat</a:t>
            </a:r>
            <a:r>
              <a:rPr lang="en-CA" dirty="0"/>
              <a:t>. Duis autem vel </a:t>
            </a:r>
            <a:r>
              <a:rPr lang="en-CA" dirty="0" err="1"/>
              <a:t>eum</a:t>
            </a:r>
            <a:r>
              <a:rPr lang="en-CA" dirty="0"/>
              <a:t> </a:t>
            </a:r>
            <a:r>
              <a:rPr lang="en-CA" dirty="0" err="1"/>
              <a:t>iriure</a:t>
            </a:r>
            <a:r>
              <a:rPr lang="en-CA" dirty="0"/>
              <a:t> dolor in.</a:t>
            </a:r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</a:t>
            </a:r>
          </a:p>
          <a:p>
            <a:r>
              <a:rPr lang="en-CA" dirty="0"/>
              <a:t>Ut </a:t>
            </a:r>
            <a:r>
              <a:rPr lang="en-CA" dirty="0" err="1"/>
              <a:t>wisi</a:t>
            </a:r>
            <a:r>
              <a:rPr lang="en-CA" dirty="0"/>
              <a:t> </a:t>
            </a:r>
            <a:r>
              <a:rPr lang="en-CA" dirty="0" err="1"/>
              <a:t>enim</a:t>
            </a:r>
            <a:r>
              <a:rPr lang="en-CA" dirty="0"/>
              <a:t> ad minim </a:t>
            </a:r>
            <a:r>
              <a:rPr lang="en-CA" dirty="0" err="1"/>
              <a:t>veniam</a:t>
            </a:r>
            <a:r>
              <a:rPr lang="en-CA" dirty="0"/>
              <a:t>, </a:t>
            </a:r>
            <a:r>
              <a:rPr lang="en-CA" dirty="0" err="1"/>
              <a:t>quis</a:t>
            </a:r>
            <a:r>
              <a:rPr lang="en-CA" dirty="0"/>
              <a:t> </a:t>
            </a:r>
            <a:r>
              <a:rPr lang="en-CA" dirty="0" err="1"/>
              <a:t>nostrud</a:t>
            </a:r>
            <a:r>
              <a:rPr lang="en-CA" dirty="0"/>
              <a:t> </a:t>
            </a:r>
            <a:r>
              <a:rPr lang="en-CA" dirty="0" err="1"/>
              <a:t>exerci</a:t>
            </a:r>
            <a:r>
              <a:rPr lang="en-CA" dirty="0"/>
              <a:t> </a:t>
            </a:r>
            <a:r>
              <a:rPr lang="en-CA" dirty="0" err="1"/>
              <a:t>tation</a:t>
            </a:r>
            <a:r>
              <a:rPr lang="en-CA" dirty="0"/>
              <a:t> </a:t>
            </a:r>
            <a:r>
              <a:rPr lang="en-CA" dirty="0" err="1"/>
              <a:t>ullamcorper</a:t>
            </a:r>
            <a:r>
              <a:rPr lang="en-CA" dirty="0"/>
              <a:t> </a:t>
            </a:r>
            <a:r>
              <a:rPr lang="en-CA" dirty="0" err="1"/>
              <a:t>suscipit</a:t>
            </a:r>
            <a:r>
              <a:rPr lang="en-CA" dirty="0"/>
              <a:t> </a:t>
            </a:r>
            <a:r>
              <a:rPr lang="en-CA" dirty="0" err="1"/>
              <a:t>lobortis</a:t>
            </a:r>
            <a:r>
              <a:rPr lang="en-CA" dirty="0"/>
              <a:t> </a:t>
            </a:r>
            <a:r>
              <a:rPr lang="en-CA" dirty="0" err="1"/>
              <a:t>nisl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aliquip</a:t>
            </a:r>
            <a:r>
              <a:rPr lang="en-CA" dirty="0"/>
              <a:t> ex </a:t>
            </a:r>
            <a:r>
              <a:rPr lang="en-CA" dirty="0" err="1"/>
              <a:t>ea</a:t>
            </a:r>
            <a:r>
              <a:rPr lang="en-CA" dirty="0"/>
              <a:t> </a:t>
            </a:r>
            <a:r>
              <a:rPr lang="en-CA" dirty="0" err="1"/>
              <a:t>commodo</a:t>
            </a:r>
            <a:r>
              <a:rPr lang="en-CA" dirty="0"/>
              <a:t> </a:t>
            </a:r>
            <a:r>
              <a:rPr lang="en-CA" dirty="0" err="1"/>
              <a:t>consequat</a:t>
            </a:r>
            <a:r>
              <a:rPr lang="en-CA" dirty="0"/>
              <a:t>.</a:t>
            </a:r>
          </a:p>
          <a:p>
            <a:r>
              <a:rPr lang="en-CA" dirty="0"/>
              <a:t>Duis autem vel </a:t>
            </a:r>
            <a:r>
              <a:rPr lang="en-CA" dirty="0" err="1"/>
              <a:t>eum</a:t>
            </a:r>
            <a:r>
              <a:rPr lang="en-CA" dirty="0"/>
              <a:t> </a:t>
            </a:r>
            <a:r>
              <a:rPr lang="en-CA" dirty="0" err="1"/>
              <a:t>iriure</a:t>
            </a:r>
            <a:r>
              <a:rPr lang="en-CA" dirty="0"/>
              <a:t> dolor in </a:t>
            </a:r>
            <a:r>
              <a:rPr lang="en-CA" dirty="0" err="1"/>
              <a:t>hendrerit</a:t>
            </a:r>
            <a:r>
              <a:rPr lang="en-CA" dirty="0"/>
              <a:t> in </a:t>
            </a:r>
            <a:r>
              <a:rPr lang="en-CA" dirty="0" err="1"/>
              <a:t>vulputate</a:t>
            </a:r>
            <a:r>
              <a:rPr lang="en-CA" dirty="0"/>
              <a:t> </a:t>
            </a:r>
            <a:r>
              <a:rPr lang="en-CA" dirty="0" err="1"/>
              <a:t>velit</a:t>
            </a:r>
            <a:r>
              <a:rPr lang="en-CA" dirty="0"/>
              <a:t> </a:t>
            </a:r>
            <a:r>
              <a:rPr lang="en-CA" dirty="0" err="1"/>
              <a:t>esse</a:t>
            </a:r>
            <a:r>
              <a:rPr lang="en-CA" dirty="0"/>
              <a:t> </a:t>
            </a:r>
            <a:r>
              <a:rPr lang="en-CA" dirty="0" err="1"/>
              <a:t>molestie</a:t>
            </a:r>
            <a:r>
              <a:rPr lang="en-CA" dirty="0"/>
              <a:t> </a:t>
            </a:r>
            <a:r>
              <a:rPr lang="en-CA" dirty="0" err="1"/>
              <a:t>consequat</a:t>
            </a:r>
            <a:r>
              <a:rPr lang="en-CA" dirty="0"/>
              <a:t>, vel illum dolore </a:t>
            </a:r>
            <a:r>
              <a:rPr lang="en-CA" dirty="0" err="1"/>
              <a:t>eu</a:t>
            </a:r>
            <a:r>
              <a:rPr lang="en-CA" dirty="0"/>
              <a:t> </a:t>
            </a:r>
            <a:r>
              <a:rPr lang="en-CA" dirty="0" err="1"/>
              <a:t>feugiat</a:t>
            </a:r>
            <a:r>
              <a:rPr lang="en-CA" dirty="0"/>
              <a:t> </a:t>
            </a:r>
            <a:r>
              <a:rPr lang="en-CA" dirty="0" err="1"/>
              <a:t>nulla</a:t>
            </a:r>
            <a:r>
              <a:rPr lang="en-CA" dirty="0"/>
              <a:t> </a:t>
            </a:r>
            <a:r>
              <a:rPr lang="en-CA" dirty="0" err="1"/>
              <a:t>facilisis</a:t>
            </a:r>
            <a:r>
              <a:rPr lang="en-CA" dirty="0"/>
              <a:t> at</a:t>
            </a:r>
          </a:p>
          <a:p>
            <a:r>
              <a:rPr lang="en-CA" dirty="0"/>
              <a:t>Vero eros et </a:t>
            </a:r>
            <a:r>
              <a:rPr lang="en-CA" dirty="0" err="1"/>
              <a:t>accumsan</a:t>
            </a:r>
            <a:r>
              <a:rPr lang="en-CA" dirty="0"/>
              <a:t> et </a:t>
            </a:r>
            <a:r>
              <a:rPr lang="en-CA" dirty="0" err="1"/>
              <a:t>iusto</a:t>
            </a:r>
            <a:r>
              <a:rPr lang="en-CA" dirty="0"/>
              <a:t> </a:t>
            </a:r>
            <a:r>
              <a:rPr lang="en-CA" dirty="0" err="1"/>
              <a:t>odio</a:t>
            </a:r>
            <a:r>
              <a:rPr lang="en-CA" dirty="0"/>
              <a:t> </a:t>
            </a:r>
            <a:r>
              <a:rPr lang="en-CA" dirty="0" err="1"/>
              <a:t>dignissim</a:t>
            </a:r>
            <a:r>
              <a:rPr lang="en-CA" dirty="0"/>
              <a:t> qui </a:t>
            </a:r>
            <a:r>
              <a:rPr lang="en-CA" dirty="0" err="1"/>
              <a:t>blandit</a:t>
            </a:r>
            <a:r>
              <a:rPr lang="en-CA" dirty="0"/>
              <a:t> </a:t>
            </a:r>
            <a:r>
              <a:rPr lang="en-CA" dirty="0" err="1"/>
              <a:t>praesent</a:t>
            </a:r>
            <a:r>
              <a:rPr lang="en-CA" dirty="0"/>
              <a:t> </a:t>
            </a:r>
            <a:r>
              <a:rPr lang="en-CA" dirty="0" err="1"/>
              <a:t>luptatum</a:t>
            </a:r>
            <a:r>
              <a:rPr lang="en-CA" dirty="0"/>
              <a:t> </a:t>
            </a:r>
            <a:r>
              <a:rPr lang="en-CA" dirty="0" err="1"/>
              <a:t>zzril</a:t>
            </a:r>
            <a:r>
              <a:rPr lang="en-CA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AB9F52-381D-ADAC-DFBB-35100679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Appendix/References Layout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AE0471-F0BD-F75E-542B-8380C3E079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E770C9-0DEB-A941-82E7-820FA1E7202B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4EACC4-F692-F3FC-85A0-2FC660CF7F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14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7524" y="3429000"/>
            <a:ext cx="11156951" cy="1499744"/>
          </a:xfrm>
        </p:spPr>
        <p:txBody>
          <a:bodyPr/>
          <a:lstStyle/>
          <a:p>
            <a:r>
              <a:rPr lang="en-US" sz="6000" dirty="0">
                <a:solidFill>
                  <a:srgbClr val="002060"/>
                </a:solidFill>
              </a:rPr>
              <a:t>Thank You</a:t>
            </a:r>
            <a:endParaRPr lang="en-CA" sz="6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4BD0-5CD5-39B5-6416-7973EAC4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Two Content Comparison Layout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7EB6A-7FE6-3BE7-D184-4F9E3FD60F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Header used directly in text box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These boxes use the same formatting as the standard Title and Content layout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 headings will need to be formatted manually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second header can go in the text stream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Bullet point</a:t>
            </a:r>
            <a:endParaRPr lang="en-CA" dirty="0"/>
          </a:p>
        </p:txBody>
      </p:sp>
      <p:graphicFrame>
        <p:nvGraphicFramePr>
          <p:cNvPr id="5" name="Content Placeholder 15" descr="Graph">
            <a:extLst>
              <a:ext uri="{FF2B5EF4-FFF2-40B4-BE49-F238E27FC236}">
                <a16:creationId xmlns:a16="http://schemas.microsoft.com/office/drawing/2014/main" id="{8D17CB59-2137-BA97-259F-84D1318E23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4366589"/>
              </p:ext>
            </p:extLst>
          </p:nvPr>
        </p:nvGraphicFramePr>
        <p:xfrm>
          <a:off x="6143625" y="1590675"/>
          <a:ext cx="5530850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A7F72-3469-0F48-885E-5934FEFB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AFD16-79BB-D74E-A58A-9F12E920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F307-3DC3-C948-82B8-DDD02AAF24FD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2C2ED2-1C06-591E-378F-CAB165DF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6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09E0D8C-A394-1090-CAD9-305B11F0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and Charts Can Be Added to Any Content Placeholder Box</a:t>
            </a:r>
            <a:endParaRPr lang="en-CA" dirty="0"/>
          </a:p>
        </p:txBody>
      </p:sp>
      <p:graphicFrame>
        <p:nvGraphicFramePr>
          <p:cNvPr id="17" name="Content Placeholder 16" descr="Graph sample">
            <a:extLst>
              <a:ext uri="{FF2B5EF4-FFF2-40B4-BE49-F238E27FC236}">
                <a16:creationId xmlns:a16="http://schemas.microsoft.com/office/drawing/2014/main" id="{CFBA60D2-F469-3A6D-F7A5-64A6A351AC5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2316517"/>
              </p:ext>
            </p:extLst>
          </p:nvPr>
        </p:nvGraphicFramePr>
        <p:xfrm>
          <a:off x="517525" y="1590675"/>
          <a:ext cx="5532438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5" descr="Graph sample">
            <a:extLst>
              <a:ext uri="{FF2B5EF4-FFF2-40B4-BE49-F238E27FC236}">
                <a16:creationId xmlns:a16="http://schemas.microsoft.com/office/drawing/2014/main" id="{A25E3ED1-6038-9A09-45BD-B854AB8B213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5975314"/>
              </p:ext>
            </p:extLst>
          </p:nvPr>
        </p:nvGraphicFramePr>
        <p:xfrm>
          <a:off x="6143625" y="1590675"/>
          <a:ext cx="5530850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E01E4-C3D9-9A77-BC72-BAFC7327D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E88F-5646-3941-AD68-72505A102AC5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6EC37-6FEF-4D98-394E-B160C8DE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61876-ACA3-B44F-8802-FB49817D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192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5847D4-56A8-885B-8A18-657A9C6D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Column with Headers Layout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7BE7F6-B82B-C215-2E66-5C377DFD2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header is in a separate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2C08A-BB99-7455-187E-38CBD9F2C5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Bullets are in a separate box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FD56F-5AE2-0B18-0DE0-C48304F38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The header is preformatted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D7163-CB9F-C0BE-BD09-7A22291F45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You can only have the one preformatted header at the top.</a:t>
            </a:r>
          </a:p>
          <a:p>
            <a:r>
              <a:rPr lang="en-CA" dirty="0"/>
              <a:t>You will need to manually format any header that goes in the text stream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F1DFD3B-34B7-9DF5-2BF8-CDCF143F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EED6-D165-F24D-8B33-377C119943CE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EAE232C-57A0-E287-D248-02B56EA1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EA44C-B789-D04D-A66E-622C4D24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757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5847D4-56A8-885B-8A18-657A9C6D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Column with Headers Comparison Layout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7BE7F6-B82B-C215-2E66-5C377DFD2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header is in a separate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2C08A-BB99-7455-187E-38CBD9F2C5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Bullets are in a separate box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FD56F-5AE2-0B18-0DE0-C48304F38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The header is preformatted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D7163-CB9F-C0BE-BD09-7A22291F45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You can only have the one preformatted header at the top.</a:t>
            </a:r>
          </a:p>
          <a:p>
            <a:r>
              <a:rPr lang="en-CA" dirty="0"/>
              <a:t>You will need to manually format any header that goes in the text stream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32B121-6013-5E0B-3413-AA7FEB29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5C2-0921-5940-B0B5-4AF096DD1F44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7901730-72BE-77B5-6206-9103C3DD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4FE2F-2F97-4942-BC52-67CD6A82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46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5847D4-56A8-885B-8A18-657A9C6D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Three Column with Headers Layout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7BE7F6-B82B-C215-2E66-5C377DFD2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header is in a separate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2C08A-BB99-7455-187E-38CBD9F2C5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Bullets are in a separate box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FD56F-5AE2-0B18-0DE0-C48304F38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The header is preformatted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D7163-CB9F-C0BE-BD09-7A22291F45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You can only have the one preformatted header at the top.</a:t>
            </a:r>
          </a:p>
          <a:p>
            <a:r>
              <a:rPr lang="en-CA" dirty="0"/>
              <a:t>You will need to manually format any header that goes in the text stream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08D970-50A0-641C-85E2-15FF69F931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Third header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E13E38-DDE4-2F86-8497-AFD511C99EA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Bullet point</a:t>
            </a:r>
            <a:endParaRPr lang="en-CA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8EEF2FB-7BAA-8385-DF51-694BBF8B191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2F024AC-3D1A-0A4F-A4A8-A04025AEB6BA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D908F4-6195-595B-CB45-03679F45D0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FDF62-F518-5A41-B90C-4C2A0B90BC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072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AB2B27-E959-33C5-BBE4-7955651F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Point </a:t>
            </a:r>
            <a:br>
              <a:rPr lang="en-US" dirty="0"/>
            </a:br>
            <a:r>
              <a:rPr lang="en-US" dirty="0"/>
              <a:t>Layout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EE15F-EB3E-5C2D-827B-7C5B276D55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Ut </a:t>
            </a:r>
            <a:r>
              <a:rPr lang="en-CA" dirty="0" err="1"/>
              <a:t>wisi</a:t>
            </a:r>
            <a:r>
              <a:rPr lang="en-CA" dirty="0"/>
              <a:t> </a:t>
            </a:r>
            <a:r>
              <a:rPr lang="en-CA" dirty="0" err="1"/>
              <a:t>enim</a:t>
            </a:r>
            <a:r>
              <a:rPr lang="en-CA" dirty="0"/>
              <a:t> ad minim </a:t>
            </a:r>
            <a:r>
              <a:rPr lang="en-CA" dirty="0" err="1"/>
              <a:t>veniam</a:t>
            </a:r>
            <a:r>
              <a:rPr lang="en-CA" dirty="0"/>
              <a:t>, </a:t>
            </a:r>
            <a:r>
              <a:rPr lang="en-CA" dirty="0" err="1"/>
              <a:t>quis</a:t>
            </a:r>
            <a:r>
              <a:rPr lang="en-CA" dirty="0"/>
              <a:t> </a:t>
            </a:r>
            <a:r>
              <a:rPr lang="en-CA" dirty="0" err="1"/>
              <a:t>nostrud</a:t>
            </a:r>
            <a:r>
              <a:rPr lang="en-CA" dirty="0"/>
              <a:t> </a:t>
            </a:r>
            <a:r>
              <a:rPr lang="en-CA" dirty="0" err="1"/>
              <a:t>exerci</a:t>
            </a:r>
            <a:r>
              <a:rPr lang="en-CA" dirty="0"/>
              <a:t> </a:t>
            </a:r>
            <a:r>
              <a:rPr lang="en-CA" dirty="0" err="1"/>
              <a:t>tation</a:t>
            </a:r>
            <a:r>
              <a:rPr lang="en-CA" dirty="0"/>
              <a:t> </a:t>
            </a:r>
            <a:r>
              <a:rPr lang="en-CA" dirty="0" err="1"/>
              <a:t>ul-lamcorper</a:t>
            </a:r>
            <a:r>
              <a:rPr lang="en-CA" dirty="0"/>
              <a:t> </a:t>
            </a:r>
            <a:r>
              <a:rPr lang="en-CA" dirty="0" err="1"/>
              <a:t>suscipit</a:t>
            </a:r>
            <a:r>
              <a:rPr lang="en-CA" dirty="0"/>
              <a:t> </a:t>
            </a:r>
            <a:r>
              <a:rPr lang="en-CA" dirty="0" err="1"/>
              <a:t>lobortis</a:t>
            </a:r>
            <a:r>
              <a:rPr lang="en-CA" dirty="0"/>
              <a:t> </a:t>
            </a:r>
            <a:r>
              <a:rPr lang="en-CA" dirty="0" err="1"/>
              <a:t>nisl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aliquip</a:t>
            </a:r>
            <a:r>
              <a:rPr lang="en-CA" dirty="0"/>
              <a:t> ex </a:t>
            </a:r>
            <a:r>
              <a:rPr lang="en-CA" dirty="0" err="1"/>
              <a:t>ea</a:t>
            </a:r>
            <a:r>
              <a:rPr lang="en-CA" dirty="0"/>
              <a:t> com-modo </a:t>
            </a:r>
            <a:r>
              <a:rPr lang="en-CA" dirty="0" err="1"/>
              <a:t>consequat</a:t>
            </a:r>
            <a:r>
              <a:rPr lang="en-CA" dirty="0"/>
              <a:t>. Duis autem vel </a:t>
            </a:r>
            <a:r>
              <a:rPr lang="en-CA" dirty="0" err="1"/>
              <a:t>eum</a:t>
            </a:r>
            <a:r>
              <a:rPr lang="en-CA" dirty="0"/>
              <a:t> </a:t>
            </a:r>
            <a:r>
              <a:rPr lang="en-CA" dirty="0" err="1"/>
              <a:t>iriure</a:t>
            </a:r>
            <a:r>
              <a:rPr lang="en-CA" dirty="0"/>
              <a:t> dolor in </a:t>
            </a:r>
            <a:r>
              <a:rPr lang="en-CA" dirty="0" err="1"/>
              <a:t>hendrerit</a:t>
            </a:r>
            <a:r>
              <a:rPr lang="en-CA" dirty="0"/>
              <a:t> in </a:t>
            </a:r>
            <a:r>
              <a:rPr lang="en-CA" dirty="0" err="1"/>
              <a:t>vulputate</a:t>
            </a:r>
            <a:r>
              <a:rPr lang="en-CA" dirty="0"/>
              <a:t> </a:t>
            </a:r>
            <a:r>
              <a:rPr lang="en-CA" dirty="0" err="1"/>
              <a:t>velit</a:t>
            </a:r>
            <a:r>
              <a:rPr lang="en-CA" dirty="0"/>
              <a:t> </a:t>
            </a:r>
            <a:r>
              <a:rPr lang="en-CA" dirty="0" err="1"/>
              <a:t>esse</a:t>
            </a:r>
            <a:r>
              <a:rPr lang="en-CA" dirty="0"/>
              <a:t> </a:t>
            </a:r>
            <a:r>
              <a:rPr lang="en-CA" dirty="0" err="1"/>
              <a:t>molestie</a:t>
            </a:r>
            <a:r>
              <a:rPr lang="en-CA" dirty="0"/>
              <a:t> </a:t>
            </a:r>
            <a:r>
              <a:rPr lang="en-CA" dirty="0" err="1"/>
              <a:t>consequat</a:t>
            </a:r>
            <a:r>
              <a:rPr lang="en-CA" dirty="0"/>
              <a:t>, vel illum dolore </a:t>
            </a:r>
            <a:r>
              <a:rPr lang="en-CA" dirty="0" err="1"/>
              <a:t>eu</a:t>
            </a:r>
            <a:r>
              <a:rPr lang="en-CA" dirty="0"/>
              <a:t> </a:t>
            </a:r>
            <a:r>
              <a:rPr lang="en-CA" dirty="0" err="1"/>
              <a:t>feugiat</a:t>
            </a:r>
            <a:r>
              <a:rPr lang="en-CA" dirty="0"/>
              <a:t> </a:t>
            </a:r>
            <a:r>
              <a:rPr lang="en-CA" dirty="0" err="1"/>
              <a:t>nulla</a:t>
            </a:r>
            <a:r>
              <a:rPr lang="en-CA" dirty="0"/>
              <a:t> </a:t>
            </a:r>
            <a:r>
              <a:rPr lang="en-CA" dirty="0" err="1"/>
              <a:t>facilisis</a:t>
            </a:r>
            <a:r>
              <a:rPr lang="en-CA" dirty="0"/>
              <a:t> at </a:t>
            </a:r>
            <a:r>
              <a:rPr lang="en-CA" dirty="0" err="1"/>
              <a:t>vero</a:t>
            </a:r>
            <a:r>
              <a:rPr lang="en-CA" dirty="0"/>
              <a:t> eros et </a:t>
            </a:r>
            <a:r>
              <a:rPr lang="en-CA" dirty="0" err="1"/>
              <a:t>accumsan</a:t>
            </a:r>
            <a:r>
              <a:rPr lang="en-CA" dirty="0"/>
              <a:t> et </a:t>
            </a:r>
            <a:r>
              <a:rPr lang="en-CA" dirty="0" err="1"/>
              <a:t>iusto</a:t>
            </a:r>
            <a:r>
              <a:rPr lang="en-CA" dirty="0"/>
              <a:t> </a:t>
            </a:r>
            <a:r>
              <a:rPr lang="en-CA" dirty="0" err="1"/>
              <a:t>odio</a:t>
            </a:r>
            <a:r>
              <a:rPr lang="en-CA" dirty="0"/>
              <a:t> </a:t>
            </a:r>
            <a:r>
              <a:rPr lang="en-CA" dirty="0" err="1"/>
              <a:t>dignissim</a:t>
            </a:r>
            <a:r>
              <a:rPr lang="en-CA" dirty="0"/>
              <a:t> qui </a:t>
            </a:r>
            <a:r>
              <a:rPr lang="en-CA" dirty="0" err="1"/>
              <a:t>blandit</a:t>
            </a:r>
            <a:r>
              <a:rPr lang="en-CA" dirty="0"/>
              <a:t> </a:t>
            </a:r>
            <a:r>
              <a:rPr lang="en-CA" dirty="0" err="1"/>
              <a:t>prae</a:t>
            </a:r>
            <a:r>
              <a:rPr lang="en-CA" dirty="0"/>
              <a:t>-sent </a:t>
            </a:r>
            <a:r>
              <a:rPr lang="en-CA" dirty="0" err="1"/>
              <a:t>luptatum</a:t>
            </a:r>
            <a:r>
              <a:rPr lang="en-CA" dirty="0"/>
              <a:t> </a:t>
            </a:r>
            <a:r>
              <a:rPr lang="en-CA" dirty="0" err="1"/>
              <a:t>zzril</a:t>
            </a:r>
            <a:r>
              <a:rPr lang="en-CA" dirty="0"/>
              <a:t> </a:t>
            </a:r>
            <a:r>
              <a:rPr lang="en-CA" dirty="0" err="1"/>
              <a:t>delenit</a:t>
            </a:r>
            <a:r>
              <a:rPr lang="en-CA" dirty="0"/>
              <a:t> </a:t>
            </a:r>
            <a:r>
              <a:rPr lang="en-CA" dirty="0" err="1"/>
              <a:t>augue</a:t>
            </a:r>
            <a:r>
              <a:rPr lang="en-CA" dirty="0"/>
              <a:t> </a:t>
            </a:r>
            <a:r>
              <a:rPr lang="en-CA" dirty="0" err="1"/>
              <a:t>duis</a:t>
            </a:r>
            <a:r>
              <a:rPr lang="en-CA" dirty="0"/>
              <a:t> dolore </a:t>
            </a:r>
            <a:r>
              <a:rPr lang="en-CA" dirty="0" err="1"/>
              <a:t>te</a:t>
            </a:r>
            <a:r>
              <a:rPr lang="en-CA" dirty="0"/>
              <a:t> feu-gait </a:t>
            </a:r>
            <a:r>
              <a:rPr lang="en-CA" dirty="0" err="1"/>
              <a:t>nulla</a:t>
            </a:r>
            <a:r>
              <a:rPr lang="en-CA" dirty="0"/>
              <a:t> </a:t>
            </a:r>
            <a:r>
              <a:rPr lang="en-CA" dirty="0" err="1"/>
              <a:t>facilisi</a:t>
            </a:r>
            <a:r>
              <a:rPr lang="en-CA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7AC76-F48E-7E70-B03F-4E4809DEDB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7362EC-DA6B-634E-BAA6-68896B16C82F}" type="datetime1">
              <a:rPr lang="en-CA" smtClean="0"/>
              <a:t>2024-06-03</a:t>
            </a:fld>
            <a:r>
              <a:rPr lang="en-US"/>
              <a:t>. Toronto, Canada.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6A31D-7514-54CC-FAA9-873850C1E20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IEEE BMSB 2024: Broadband Multimedia Systems and Broadcasting.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FC268C-34C7-D842-A46B-ABFB7D8017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F5F002-0569-40D3-A302-A446E29AD5D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689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umber PPT template 2023">
  <a:themeElements>
    <a:clrScheme name="Humber-B2C-BTS-IEEE_BMSB2024">
      <a:dk1>
        <a:srgbClr val="000000"/>
      </a:dk1>
      <a:lt1>
        <a:srgbClr val="FFFFFF"/>
      </a:lt1>
      <a:dk2>
        <a:srgbClr val="3C3D3E"/>
      </a:dk2>
      <a:lt2>
        <a:srgbClr val="999683"/>
      </a:lt2>
      <a:accent1>
        <a:srgbClr val="000033"/>
      </a:accent1>
      <a:accent2>
        <a:srgbClr val="009BE0"/>
      </a:accent2>
      <a:accent3>
        <a:srgbClr val="ED1B2E"/>
      </a:accent3>
      <a:accent4>
        <a:srgbClr val="000033"/>
      </a:accent4>
      <a:accent5>
        <a:srgbClr val="862633"/>
      </a:accent5>
      <a:accent6>
        <a:srgbClr val="CC9900"/>
      </a:accent6>
      <a:hlink>
        <a:srgbClr val="3C3D3E"/>
      </a:hlink>
      <a:folHlink>
        <a:srgbClr val="999683"/>
      </a:folHlink>
    </a:clrScheme>
    <a:fontScheme name="Humber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SB2024_Speakers-test" id="{8281FBCF-5A37-BF46-8E57-AB2950C25ECD}" vid="{37BE920C-FF70-C740-90F3-11D0912A8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bf8b8c-d67f-4bea-a8b6-255325c51790" xsi:nil="true"/>
    <lcf76f155ced4ddcb4097134ff3c332f xmlns="6ac5c346-bf38-4f4c-bdef-9c07fc5aef5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74524E1B3340478ABC0E77FB60BC1D" ma:contentTypeVersion="18" ma:contentTypeDescription="Create a new document." ma:contentTypeScope="" ma:versionID="119a801d4c28f1e60bd402c2e8401a70">
  <xsd:schema xmlns:xsd="http://www.w3.org/2001/XMLSchema" xmlns:xs="http://www.w3.org/2001/XMLSchema" xmlns:p="http://schemas.microsoft.com/office/2006/metadata/properties" xmlns:ns2="6ac5c346-bf38-4f4c-bdef-9c07fc5aef52" xmlns:ns3="f2bf8b8c-d67f-4bea-a8b6-255325c51790" targetNamespace="http://schemas.microsoft.com/office/2006/metadata/properties" ma:root="true" ma:fieldsID="e5f6a1b162773fef26f205ca66a4bc80" ns2:_="" ns3:_="">
    <xsd:import namespace="6ac5c346-bf38-4f4c-bdef-9c07fc5aef52"/>
    <xsd:import namespace="f2bf8b8c-d67f-4bea-a8b6-255325c517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5c346-bf38-4f4c-bdef-9c07fc5aef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f12cebd-6e91-4712-9e29-3224073d0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f8b8c-d67f-4bea-a8b6-255325c5179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b63f24-cb56-4e70-ab45-ad8fea651c4f}" ma:internalName="TaxCatchAll" ma:showField="CatchAllData" ma:web="f2bf8b8c-d67f-4bea-a8b6-255325c51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30E585-5626-42DD-9954-87C2CCFD92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B74DC2-733A-4111-B3A1-1A53E99FF2B4}">
  <ds:schemaRefs>
    <ds:schemaRef ds:uri="http://www.w3.org/XML/1998/namespace"/>
    <ds:schemaRef ds:uri="http://purl.org/dc/terms/"/>
    <ds:schemaRef ds:uri="f2bf8b8c-d67f-4bea-a8b6-255325c51790"/>
    <ds:schemaRef ds:uri="http://purl.org/dc/elements/1.1/"/>
    <ds:schemaRef ds:uri="http://purl.org/dc/dcmitype/"/>
    <ds:schemaRef ds:uri="6ac5c346-bf38-4f4c-bdef-9c07fc5aef52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F7EBAA2-B97B-4035-BBD7-BAD4D21DE8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5c346-bf38-4f4c-bdef-9c07fc5aef52"/>
    <ds:schemaRef ds:uri="f2bf8b8c-d67f-4bea-a8b6-255325c51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1464</Words>
  <Application>Microsoft Office PowerPoint</Application>
  <PresentationFormat>Widescreen</PresentationFormat>
  <Paragraphs>229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Courier New</vt:lpstr>
      <vt:lpstr>Franklin Gothic Book</vt:lpstr>
      <vt:lpstr>Franklin Gothic Demi</vt:lpstr>
      <vt:lpstr>Wingdings</vt:lpstr>
      <vt:lpstr>Humber PPT template 2023</vt:lpstr>
      <vt:lpstr>Enter your presentation title here</vt:lpstr>
      <vt:lpstr>Land Acknowledgement: Honouring the Land and Peoples of Adoobiigok</vt:lpstr>
      <vt:lpstr>Agenda</vt:lpstr>
      <vt:lpstr>Two Content Comparison Layout</vt:lpstr>
      <vt:lpstr>Tables and Charts Can Be Added to Any Content Placeholder Box</vt:lpstr>
      <vt:lpstr>Two Column with Headers Layout</vt:lpstr>
      <vt:lpstr>Two Column with Headers Comparison Layout</vt:lpstr>
      <vt:lpstr>Three Column with Headers Layout</vt:lpstr>
      <vt:lpstr>Talking Point  Layout</vt:lpstr>
      <vt:lpstr>Title Only Layout – Use Whenever There Are Multiple Objects on the Page</vt:lpstr>
      <vt:lpstr>Video</vt:lpstr>
      <vt:lpstr>Section Break White Layout</vt:lpstr>
      <vt:lpstr>Section Break Dark Layout</vt:lpstr>
      <vt:lpstr>Section Break Grey Layout</vt:lpstr>
      <vt:lpstr>Section Break Dark Red Layout</vt:lpstr>
      <vt:lpstr>Section Break Blue Layout</vt:lpstr>
      <vt:lpstr>Case Study 1 with Image Layout</vt:lpstr>
      <vt:lpstr>Case Study 2 with Image Layout</vt:lpstr>
      <vt:lpstr>Title and 2 Images Layout</vt:lpstr>
      <vt:lpstr>Title and 3 Images Layout</vt:lpstr>
      <vt:lpstr>Comparison 2 Images Layout</vt:lpstr>
      <vt:lpstr>Text and  4 Images R </vt:lpstr>
      <vt:lpstr>Text and  4 Images L</vt:lpstr>
      <vt:lpstr>About Myself Layout</vt:lpstr>
      <vt:lpstr>2 Presenters Layout</vt:lpstr>
      <vt:lpstr>3 Presenters Layout</vt:lpstr>
      <vt:lpstr>4 Presenters Layout</vt:lpstr>
      <vt:lpstr>Quote</vt:lpstr>
      <vt:lpstr>QR Code Layout</vt:lpstr>
      <vt:lpstr>Questions?</vt:lpstr>
      <vt:lpstr>There are  no mistakes… only research option 3</vt:lpstr>
      <vt:lpstr>Appendix/References Layout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your presentation title here</dc:title>
  <dc:creator>Elisabeth Springate</dc:creator>
  <cp:lastModifiedBy>Marlee Greig</cp:lastModifiedBy>
  <cp:revision>1</cp:revision>
  <dcterms:created xsi:type="dcterms:W3CDTF">2024-03-19T14:38:33Z</dcterms:created>
  <dcterms:modified xsi:type="dcterms:W3CDTF">2024-06-03T19:40:18Z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0x0101002074524E1B3340478ABC0E77FB60BC1D</vt:lpwstr>
  </property>
  <property fmtid="{D5CDD505-2E9C-101B-9397-08002B2CF9AE}" pid="3" name="MediaServiceImageTags">
    <vt:lpwstr/>
  </property>
</Properties>
</file>